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19"/>
  </p:notesMasterIdLst>
  <p:sldIdLst>
    <p:sldId id="256" r:id="rId5"/>
    <p:sldId id="272" r:id="rId6"/>
    <p:sldId id="273" r:id="rId7"/>
    <p:sldId id="274" r:id="rId8"/>
    <p:sldId id="275" r:id="rId9"/>
    <p:sldId id="276" r:id="rId10"/>
    <p:sldId id="277" r:id="rId11"/>
    <p:sldId id="278" r:id="rId12"/>
    <p:sldId id="279" r:id="rId13"/>
    <p:sldId id="280" r:id="rId14"/>
    <p:sldId id="281" r:id="rId15"/>
    <p:sldId id="282" r:id="rId16"/>
    <p:sldId id="283"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5934"/>
  </p:normalViewPr>
  <p:slideViewPr>
    <p:cSldViewPr snapToGrid="0">
      <p:cViewPr varScale="1">
        <p:scale>
          <a:sx n="81" d="100"/>
          <a:sy n="81" d="100"/>
        </p:scale>
        <p:origin x="754" y="5"/>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5/26/2023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a:normAutofit/>
          </a:bodyPr>
          <a:lstStyle>
            <a:lvl1pPr algn="ctr">
              <a:defRPr sz="4800"/>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p:nvPr>
        </p:nvSpPr>
        <p:spPr>
          <a:xfrm>
            <a:off x="990000" y="4113213"/>
            <a:ext cx="4636800" cy="1655762"/>
          </a:xfrm>
        </p:spPr>
        <p:txBody>
          <a:bodyPr>
            <a:normAutofit/>
          </a:bodyPr>
          <a:lstStyle>
            <a:lvl1pPr marL="0" indent="0" algn="ctr">
              <a:buNone/>
              <a:defRPr/>
            </a:lvl1pPr>
          </a:lstStyle>
          <a:p>
            <a:r>
              <a:rPr lang="en-US">
                <a:cs typeface="Calibri"/>
              </a:rPr>
              <a:t>Click to edit Master subtitle style</a:t>
            </a:r>
            <a:endParaRPr lang="en-US" dirty="0"/>
          </a:p>
        </p:txBody>
      </p:sp>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1854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2971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46103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46103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65563541-7DAA-4F84-BBAB-31C12F6AE981}"/>
              </a:ext>
            </a:extLst>
          </p:cNvPr>
          <p:cNvSpPr>
            <a:spLocks noGrp="1"/>
          </p:cNvSpPr>
          <p:nvPr>
            <p:ph type="body" sz="quarter" idx="13"/>
          </p:nvPr>
        </p:nvSpPr>
        <p:spPr>
          <a:xfrm>
            <a:off x="82312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AE3321C3-E759-4DD7-BFA1-2E724B8DDBF0}"/>
              </a:ext>
            </a:extLst>
          </p:cNvPr>
          <p:cNvSpPr>
            <a:spLocks noGrp="1"/>
          </p:cNvSpPr>
          <p:nvPr>
            <p:ph sz="quarter" idx="14"/>
          </p:nvPr>
        </p:nvSpPr>
        <p:spPr>
          <a:xfrm>
            <a:off x="82312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364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a:lstStyle/>
          <a:p>
            <a:r>
              <a:rPr lang="en-US"/>
              <a:t>Click icon to add picture</a:t>
            </a:r>
            <a:endParaRPr lang="en-US" dirty="0"/>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a:lstStyle/>
          <a:p>
            <a:r>
              <a:rPr lang="en-US"/>
              <a:t>Click icon to add picture</a:t>
            </a:r>
            <a:endParaRPr lang="en-US" dirty="0"/>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a:lstStyle>
            <a:lvl1pPr>
              <a:defRPr/>
            </a:lvl1pPr>
          </a:lstStyle>
          <a:p>
            <a:r>
              <a:rPr lang="en-US" dirty="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a:lstStyle/>
          <a:p>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6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7794707" y="536573"/>
            <a:ext cx="3856679" cy="1453003"/>
          </a:xfrm>
        </p:spPr>
        <p:txBody>
          <a:bodyP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dirty="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7" name="Text Placeholder 6">
            <a:extLst>
              <a:ext uri="{FF2B5EF4-FFF2-40B4-BE49-F238E27FC236}">
                <a16:creationId xmlns:a16="http://schemas.microsoft.com/office/drawing/2014/main" id="{9CF2D931-86F8-40B1-B2C0-BE477572ECCA}"/>
              </a:ext>
            </a:extLst>
          </p:cNvPr>
          <p:cNvSpPr>
            <a:spLocks noGrp="1"/>
          </p:cNvSpPr>
          <p:nvPr>
            <p:ph type="body" sz="quarter" idx="14"/>
          </p:nvPr>
        </p:nvSpPr>
        <p:spPr>
          <a:xfrm>
            <a:off x="8181686" y="2876550"/>
            <a:ext cx="3059113" cy="2983947"/>
          </a:xfrm>
        </p:spPr>
        <p:txBody>
          <a:bodyPr/>
          <a:lstStyle>
            <a:lvl1pPr marL="0" indent="0" algn="ctr">
              <a:buNone/>
              <a:defRPr/>
            </a:lvl1pPr>
            <a:lvl2pPr marL="360000" indent="0">
              <a:buFont typeface="Arial" panose="020B0604020202020204" pitchFamily="34" charset="0"/>
              <a:buNone/>
              <a:defRPr/>
            </a:lvl2pPr>
            <a:lvl3pPr marL="720000" indent="0">
              <a:buNone/>
              <a:defRPr/>
            </a:lvl3pPr>
            <a:lvl4pPr marL="1080000" indent="0">
              <a:buFont typeface="Arial" panose="020B0604020202020204" pitchFamily="34" charset="0"/>
              <a:buNone/>
              <a:defRPr/>
            </a:lvl4pPr>
            <a:lvl5pPr marL="1440000" indent="0">
              <a:buNone/>
              <a:defRPr/>
            </a:lvl5pPr>
          </a:lstStyle>
          <a:p>
            <a:pPr lvl="0"/>
            <a:r>
              <a:rPr lang="en-US"/>
              <a:t>Click to edit Master text styles</a:t>
            </a:r>
          </a:p>
        </p:txBody>
      </p:sp>
    </p:spTree>
    <p:extLst>
      <p:ext uri="{BB962C8B-B14F-4D97-AF65-F5344CB8AC3E}">
        <p14:creationId xmlns:p14="http://schemas.microsoft.com/office/powerpoint/2010/main" val="18688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a:lstStyle>
            <a:lvl1pPr algn="ctr">
              <a:defRPr/>
            </a:lvl1pPr>
          </a:lstStyle>
          <a:p>
            <a:r>
              <a:rPr lang="en-US"/>
              <a:t>Click to edit Master title style</a:t>
            </a:r>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a:normAutofit/>
          </a:bodyPr>
          <a:lstStyle>
            <a:lvl1pPr algn="ctr">
              <a:defRPr/>
            </a:lvl1pPr>
          </a:lstStyle>
          <a:p>
            <a:pPr marL="0" indent="0" algn="ctr">
              <a:buNone/>
            </a:pPr>
            <a:r>
              <a:rPr lang="en-US" dirty="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a:lstStyle>
            <a:lvl1pPr>
              <a:defRPr/>
            </a:lvl1pPr>
          </a:lstStyle>
          <a:p>
            <a:r>
              <a:rPr lang="en-US" dirty="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a:lstStyle>
            <a:lvl1pPr algn="l">
              <a:defRPr/>
            </a:lvl1pPr>
          </a:lstStyle>
          <a:p>
            <a:endParaRPr lang="en-US" dirty="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a:lstStyle>
            <a:lvl1pPr algn="ctr">
              <a:defRPr/>
            </a:lvl1pPr>
          </a:lstStyle>
          <a:p>
            <a:r>
              <a:rPr lang="en-US"/>
              <a:t>Click to edit Master title style</a:t>
            </a:r>
            <a:endParaRPr lang="en-US" dirty="0"/>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dirty="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Group 5">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8" name="Group 47">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a:noAutofit/>
          </a:bodyPr>
          <a:lstStyle>
            <a:lvl1pPr algn="ctr">
              <a:defRPr sz="3200"/>
            </a:lvl1pPr>
          </a:lstStyle>
          <a:p>
            <a:r>
              <a:rPr lang="en-US"/>
              <a:t>Click to edit Master title style</a:t>
            </a:r>
            <a:endParaRPr lang="en-US" dirty="0"/>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p:nvPr>
        </p:nvSpPr>
        <p:spPr>
          <a:xfrm>
            <a:off x="990000" y="4248000"/>
            <a:ext cx="4075200" cy="1520975"/>
          </a:xfrm>
        </p:spPr>
        <p:txBody>
          <a:bodyPr>
            <a:normAutofit/>
          </a:bodyPr>
          <a:lstStyle>
            <a:lvl1pPr marL="0" indent="0" algn="ctr">
              <a:buNone/>
              <a:defRPr/>
            </a:lvl1pPr>
          </a:lstStyle>
          <a:p>
            <a:r>
              <a:rPr lang="en-US"/>
              <a:t>Click to edit Master subtitle style</a:t>
            </a:r>
            <a:endParaRPr lang="en-US" dirty="0"/>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a:lstStyle/>
          <a:p>
            <a:r>
              <a:rPr lang="en-US"/>
              <a:t>Click icon to add picture</a:t>
            </a:r>
            <a:endParaRPr lang="en-US" dirty="0"/>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37205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a:xfrm>
            <a:off x="838200" y="1839595"/>
            <a:ext cx="10515600" cy="415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63725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7324726" y="4217899"/>
            <a:ext cx="4079874" cy="1132373"/>
          </a:xfrm>
        </p:spPr>
        <p:txBody>
          <a:bodyPr anchor="t">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7324726" y="1541995"/>
            <a:ext cx="4079874" cy="2457819"/>
          </a:xfrm>
        </p:spPr>
        <p:txBody>
          <a:bodyPr anchor="b">
            <a:normAutofit/>
          </a:bodyPr>
          <a:lstStyle>
            <a:lvl1pPr marL="0" indent="0" algn="ctr">
              <a:lnSpc>
                <a:spcPct val="125000"/>
              </a:lnSpc>
              <a:buNone/>
              <a:defRPr sz="32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3" name="Picture Placeholder 42">
            <a:extLst>
              <a:ext uri="{FF2B5EF4-FFF2-40B4-BE49-F238E27FC236}">
                <a16:creationId xmlns:a16="http://schemas.microsoft.com/office/drawing/2014/main" id="{E0B6C055-B48A-412B-88B0-737289AC0BDB}"/>
              </a:ext>
            </a:extLst>
          </p:cNvPr>
          <p:cNvSpPr>
            <a:spLocks noGrp="1"/>
          </p:cNvSpPr>
          <p:nvPr>
            <p:ph type="pic" sz="quarter" idx="10"/>
          </p:nvPr>
        </p:nvSpPr>
        <p:spPr>
          <a:xfrm>
            <a:off x="539750" y="536575"/>
            <a:ext cx="2366963" cy="2760663"/>
          </a:xfrm>
        </p:spPr>
        <p:txBody>
          <a:bodyPr/>
          <a:lstStyle/>
          <a:p>
            <a:r>
              <a:rPr lang="en-US"/>
              <a:t>Click icon to add picture</a:t>
            </a:r>
            <a:endParaRPr lang="en-US" dirty="0"/>
          </a:p>
        </p:txBody>
      </p:sp>
      <p:sp>
        <p:nvSpPr>
          <p:cNvPr id="44" name="Picture Placeholder 42">
            <a:extLst>
              <a:ext uri="{FF2B5EF4-FFF2-40B4-BE49-F238E27FC236}">
                <a16:creationId xmlns:a16="http://schemas.microsoft.com/office/drawing/2014/main" id="{AE13F241-D0A7-491D-81D3-CB6450291490}"/>
              </a:ext>
            </a:extLst>
          </p:cNvPr>
          <p:cNvSpPr>
            <a:spLocks noGrp="1"/>
          </p:cNvSpPr>
          <p:nvPr>
            <p:ph type="pic" sz="quarter" idx="11"/>
          </p:nvPr>
        </p:nvSpPr>
        <p:spPr>
          <a:xfrm>
            <a:off x="3174887" y="543842"/>
            <a:ext cx="2366963" cy="2760663"/>
          </a:xfrm>
        </p:spPr>
        <p:txBody>
          <a:bodyPr/>
          <a:lstStyle/>
          <a:p>
            <a:r>
              <a:rPr lang="en-US"/>
              <a:t>Click icon to add picture</a:t>
            </a:r>
            <a:endParaRPr lang="en-US" dirty="0"/>
          </a:p>
        </p:txBody>
      </p:sp>
      <p:sp>
        <p:nvSpPr>
          <p:cNvPr id="46" name="Picture Placeholder 42">
            <a:extLst>
              <a:ext uri="{FF2B5EF4-FFF2-40B4-BE49-F238E27FC236}">
                <a16:creationId xmlns:a16="http://schemas.microsoft.com/office/drawing/2014/main" id="{DC189B8E-5A5B-400F-8F5F-63F61759E081}"/>
              </a:ext>
            </a:extLst>
          </p:cNvPr>
          <p:cNvSpPr>
            <a:spLocks noGrp="1"/>
          </p:cNvSpPr>
          <p:nvPr>
            <p:ph type="pic" sz="quarter" idx="12"/>
          </p:nvPr>
        </p:nvSpPr>
        <p:spPr>
          <a:xfrm>
            <a:off x="539642" y="3563566"/>
            <a:ext cx="2366963" cy="2760663"/>
          </a:xfrm>
        </p:spPr>
        <p:txBody>
          <a:bodyPr/>
          <a:lstStyle/>
          <a:p>
            <a:r>
              <a:rPr lang="en-US"/>
              <a:t>Click icon to add picture</a:t>
            </a:r>
            <a:endParaRPr lang="en-US" dirty="0"/>
          </a:p>
        </p:txBody>
      </p:sp>
      <p:sp>
        <p:nvSpPr>
          <p:cNvPr id="47" name="Picture Placeholder 42">
            <a:extLst>
              <a:ext uri="{FF2B5EF4-FFF2-40B4-BE49-F238E27FC236}">
                <a16:creationId xmlns:a16="http://schemas.microsoft.com/office/drawing/2014/main" id="{07055732-D9B3-42AF-9ADA-0D1F8DC2D5FB}"/>
              </a:ext>
            </a:extLst>
          </p:cNvPr>
          <p:cNvSpPr>
            <a:spLocks noGrp="1"/>
          </p:cNvSpPr>
          <p:nvPr>
            <p:ph type="pic" sz="quarter" idx="13"/>
          </p:nvPr>
        </p:nvSpPr>
        <p:spPr>
          <a:xfrm>
            <a:off x="3174779" y="3570833"/>
            <a:ext cx="2366963" cy="2760663"/>
          </a:xfrm>
        </p:spPr>
        <p:txBody>
          <a:bodyPr/>
          <a:lstStyle/>
          <a:p>
            <a:r>
              <a:rPr lang="en-US"/>
              <a:t>Click icon to add picture</a:t>
            </a:r>
            <a:endParaRPr lang="en-US" dirty="0"/>
          </a:p>
        </p:txBody>
      </p:sp>
      <p:sp>
        <p:nvSpPr>
          <p:cNvPr id="28" name="Date Placeholder 47">
            <a:extLst>
              <a:ext uri="{FF2B5EF4-FFF2-40B4-BE49-F238E27FC236}">
                <a16:creationId xmlns:a16="http://schemas.microsoft.com/office/drawing/2014/main" id="{5B51C357-082C-45A5-80C8-69FD4B94D329}"/>
              </a:ext>
            </a:extLst>
          </p:cNvPr>
          <p:cNvSpPr txBox="1">
            <a:spLocks/>
          </p:cNvSpPr>
          <p:nvPr userDrawn="1"/>
        </p:nvSpPr>
        <p:spPr>
          <a:xfrm>
            <a:off x="450000" y="6357168"/>
            <a:ext cx="1760150" cy="4616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20XX</a:t>
            </a:r>
          </a:p>
        </p:txBody>
      </p:sp>
      <p:cxnSp>
        <p:nvCxnSpPr>
          <p:cNvPr id="18" name="Straight Connector 17">
            <a:extLst>
              <a:ext uri="{FF2B5EF4-FFF2-40B4-BE49-F238E27FC236}">
                <a16:creationId xmlns:a16="http://schemas.microsoft.com/office/drawing/2014/main" id="{D7ED9792-4CB9-419E-9961-050A9E00E2FA}"/>
              </a:ext>
              <a:ext uri="{C183D7F6-B498-43B3-948B-1728B52AA6E4}">
                <adec:decorative xmlns:adec="http://schemas.microsoft.com/office/drawing/2017/decorative" val="1"/>
              </a:ext>
            </a:extLst>
          </p:cNvPr>
          <p:cNvCxnSpPr>
            <a:cxnSpLocks/>
          </p:cNvCxnSpPr>
          <p:nvPr userDrawn="1"/>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1EC9E08-1228-4409-88CC-9D1927E83943}"/>
              </a:ext>
              <a:ext uri="{C183D7F6-B498-43B3-948B-1728B52AA6E4}">
                <adec:decorative xmlns:adec="http://schemas.microsoft.com/office/drawing/2017/decorative" val="1"/>
              </a:ext>
            </a:extLst>
          </p:cNvPr>
          <p:cNvGrpSpPr/>
          <p:nvPr userDrawn="1"/>
        </p:nvGrpSpPr>
        <p:grpSpPr>
          <a:xfrm rot="8100000" flipH="1">
            <a:off x="6674373" y="402322"/>
            <a:ext cx="641184" cy="1069728"/>
            <a:chOff x="6484111" y="2967038"/>
            <a:chExt cx="641184" cy="1069728"/>
          </a:xfrm>
        </p:grpSpPr>
        <p:grpSp>
          <p:nvGrpSpPr>
            <p:cNvPr id="20" name="Group 19">
              <a:extLst>
                <a:ext uri="{FF2B5EF4-FFF2-40B4-BE49-F238E27FC236}">
                  <a16:creationId xmlns:a16="http://schemas.microsoft.com/office/drawing/2014/main" id="{0A892AB7-AE89-4F73-AE0D-3503473E251A}"/>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734AFAA3-AA68-425A-834B-00F9D3690BA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36ED0F24-8619-4AED-A07A-D075DF2AF24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21E04150-0D06-4DFB-A73B-66DED0A5CFC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EA3C053E-6843-4D44-A64D-A37FD38410B0}"/>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A84DD506-3B91-4CE4-AE62-8E2FCA17D9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8C6659C-7CBF-419E-B2AB-53A6FBB4FF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C7B1B371-3EFF-4F0E-8B44-1A397B69DDF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Footer Placeholder 48">
            <a:extLst>
              <a:ext uri="{FF2B5EF4-FFF2-40B4-BE49-F238E27FC236}">
                <a16:creationId xmlns:a16="http://schemas.microsoft.com/office/drawing/2014/main" id="{B217CCF8-D1B0-4B96-AF9D-78BFAEE6D77D}"/>
              </a:ext>
            </a:extLst>
          </p:cNvPr>
          <p:cNvSpPr txBox="1">
            <a:spLocks/>
          </p:cNvSpPr>
          <p:nvPr userDrawn="1"/>
        </p:nvSpPr>
        <p:spPr>
          <a:xfrm>
            <a:off x="2754312" y="6357600"/>
            <a:ext cx="6683376" cy="460800"/>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grpSp>
        <p:nvGrpSpPr>
          <p:cNvPr id="30" name="Group 29">
            <a:extLst>
              <a:ext uri="{FF2B5EF4-FFF2-40B4-BE49-F238E27FC236}">
                <a16:creationId xmlns:a16="http://schemas.microsoft.com/office/drawing/2014/main" id="{615108B9-F897-467F-809F-6A4A2AE7EA20}"/>
              </a:ext>
              <a:ext uri="{C183D7F6-B498-43B3-948B-1728B52AA6E4}">
                <adec:decorative xmlns:adec="http://schemas.microsoft.com/office/drawing/2017/decorative" val="1"/>
              </a:ext>
            </a:extLst>
          </p:cNvPr>
          <p:cNvGrpSpPr/>
          <p:nvPr userDrawn="1"/>
        </p:nvGrpSpPr>
        <p:grpSpPr>
          <a:xfrm rot="18900000" flipH="1">
            <a:off x="11020475" y="5368081"/>
            <a:ext cx="641184" cy="1069728"/>
            <a:chOff x="6484111" y="2967038"/>
            <a:chExt cx="641184" cy="1069728"/>
          </a:xfrm>
        </p:grpSpPr>
        <p:grpSp>
          <p:nvGrpSpPr>
            <p:cNvPr id="31" name="Group 30">
              <a:extLst>
                <a:ext uri="{FF2B5EF4-FFF2-40B4-BE49-F238E27FC236}">
                  <a16:creationId xmlns:a16="http://schemas.microsoft.com/office/drawing/2014/main" id="{86413051-FD79-4060-A702-60F38BF4A35C}"/>
                </a:ext>
              </a:extLst>
            </p:cNvPr>
            <p:cNvGrpSpPr/>
            <p:nvPr/>
          </p:nvGrpSpPr>
          <p:grpSpPr>
            <a:xfrm>
              <a:off x="6808136" y="2967038"/>
              <a:ext cx="317159" cy="932400"/>
              <a:chOff x="6808136" y="2967038"/>
              <a:chExt cx="317159" cy="932400"/>
            </a:xfrm>
          </p:grpSpPr>
          <p:sp>
            <p:nvSpPr>
              <p:cNvPr id="36" name="Freeform 68">
                <a:extLst>
                  <a:ext uri="{FF2B5EF4-FFF2-40B4-BE49-F238E27FC236}">
                    <a16:creationId xmlns:a16="http://schemas.microsoft.com/office/drawing/2014/main" id="{B764F2D9-1B19-42EA-9AF0-6050DDABAA0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9">
                <a:extLst>
                  <a:ext uri="{FF2B5EF4-FFF2-40B4-BE49-F238E27FC236}">
                    <a16:creationId xmlns:a16="http://schemas.microsoft.com/office/drawing/2014/main" id="{557F4B3F-3926-4C1D-ABBF-B2380987179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Line 70">
                <a:extLst>
                  <a:ext uri="{FF2B5EF4-FFF2-40B4-BE49-F238E27FC236}">
                    <a16:creationId xmlns:a16="http://schemas.microsoft.com/office/drawing/2014/main" id="{81E74331-4EEB-49F8-912F-1DF74636E77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a:extLst>
                <a:ext uri="{FF2B5EF4-FFF2-40B4-BE49-F238E27FC236}">
                  <a16:creationId xmlns:a16="http://schemas.microsoft.com/office/drawing/2014/main" id="{E88BEEF7-57D3-43D4-9EBA-6948ED40B433}"/>
                </a:ext>
              </a:extLst>
            </p:cNvPr>
            <p:cNvGrpSpPr/>
            <p:nvPr/>
          </p:nvGrpSpPr>
          <p:grpSpPr>
            <a:xfrm rot="18900000" flipH="1">
              <a:off x="6484111" y="3104366"/>
              <a:ext cx="317159" cy="932400"/>
              <a:chOff x="6808136" y="2967038"/>
              <a:chExt cx="317159" cy="932400"/>
            </a:xfrm>
          </p:grpSpPr>
          <p:sp>
            <p:nvSpPr>
              <p:cNvPr id="33" name="Freeform 68">
                <a:extLst>
                  <a:ext uri="{FF2B5EF4-FFF2-40B4-BE49-F238E27FC236}">
                    <a16:creationId xmlns:a16="http://schemas.microsoft.com/office/drawing/2014/main" id="{0CD7B047-B489-4D5B-9C32-1BA667136A12}"/>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9">
                <a:extLst>
                  <a:ext uri="{FF2B5EF4-FFF2-40B4-BE49-F238E27FC236}">
                    <a16:creationId xmlns:a16="http://schemas.microsoft.com/office/drawing/2014/main" id="{2B703141-C1B3-4AFF-991F-D77B298AE8B4}"/>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Line 70">
                <a:extLst>
                  <a:ext uri="{FF2B5EF4-FFF2-40B4-BE49-F238E27FC236}">
                    <a16:creationId xmlns:a16="http://schemas.microsoft.com/office/drawing/2014/main" id="{FEEBB32D-FA5C-432C-B55F-1F74A4D13F17}"/>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9" name="Slide Number Placeholder 49">
            <a:extLst>
              <a:ext uri="{FF2B5EF4-FFF2-40B4-BE49-F238E27FC236}">
                <a16:creationId xmlns:a16="http://schemas.microsoft.com/office/drawing/2014/main" id="{FAE9A1BE-DDB9-4362-A4F6-BE1A07DBF6F1}"/>
              </a:ext>
            </a:extLst>
          </p:cNvPr>
          <p:cNvSpPr txBox="1">
            <a:spLocks/>
          </p:cNvSpPr>
          <p:nvPr userDrawn="1"/>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28376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BC50FC60-9736-40BD-8EF0-51BD04771675}"/>
              </a:ext>
            </a:extLst>
          </p:cNvPr>
          <p:cNvSpPr>
            <a:spLocks noGrp="1"/>
          </p:cNvSpPr>
          <p:nvPr>
            <p:ph type="pic" sz="quarter" idx="13"/>
          </p:nvPr>
        </p:nvSpPr>
        <p:spPr>
          <a:xfrm>
            <a:off x="1166813" y="2479675"/>
            <a:ext cx="1587500" cy="2330450"/>
          </a:xfrm>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7D564077-E600-44C8-B691-00C1C3ECC1C6}"/>
              </a:ext>
            </a:extLst>
          </p:cNvPr>
          <p:cNvSpPr>
            <a:spLocks noGrp="1"/>
          </p:cNvSpPr>
          <p:nvPr>
            <p:ph type="pic" sz="quarter" idx="14"/>
          </p:nvPr>
        </p:nvSpPr>
        <p:spPr>
          <a:xfrm>
            <a:off x="3228885" y="2479675"/>
            <a:ext cx="1587500" cy="2330450"/>
          </a:xfrm>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5EF6670B-24A6-4EC1-AB19-83414A6BFC81}"/>
              </a:ext>
            </a:extLst>
          </p:cNvPr>
          <p:cNvSpPr>
            <a:spLocks noGrp="1"/>
          </p:cNvSpPr>
          <p:nvPr>
            <p:ph type="pic" sz="quarter" idx="15"/>
          </p:nvPr>
        </p:nvSpPr>
        <p:spPr>
          <a:xfrm>
            <a:off x="5302249" y="2479675"/>
            <a:ext cx="1587500" cy="2330450"/>
          </a:xfrm>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DCE770BA-A562-4780-AEC9-94BC0C7C53FA}"/>
              </a:ext>
            </a:extLst>
          </p:cNvPr>
          <p:cNvSpPr>
            <a:spLocks noGrp="1"/>
          </p:cNvSpPr>
          <p:nvPr>
            <p:ph type="pic" sz="quarter" idx="16"/>
          </p:nvPr>
        </p:nvSpPr>
        <p:spPr>
          <a:xfrm>
            <a:off x="7364764" y="2479675"/>
            <a:ext cx="1587500" cy="2330450"/>
          </a:xfrm>
        </p:spPr>
        <p:txBody>
          <a:bodyPr/>
          <a:lstStyle/>
          <a:p>
            <a:r>
              <a:rPr lang="en-US"/>
              <a:t>Click icon to add picture</a:t>
            </a:r>
            <a:endParaRPr lang="en-US" dirty="0"/>
          </a:p>
        </p:txBody>
      </p:sp>
      <p:sp>
        <p:nvSpPr>
          <p:cNvPr id="18" name="Picture Placeholder 13">
            <a:extLst>
              <a:ext uri="{FF2B5EF4-FFF2-40B4-BE49-F238E27FC236}">
                <a16:creationId xmlns:a16="http://schemas.microsoft.com/office/drawing/2014/main" id="{C627DB31-AE80-40F1-A5C7-E1FBE1521BD4}"/>
              </a:ext>
            </a:extLst>
          </p:cNvPr>
          <p:cNvSpPr>
            <a:spLocks noGrp="1"/>
          </p:cNvSpPr>
          <p:nvPr>
            <p:ph type="pic" sz="quarter" idx="17"/>
          </p:nvPr>
        </p:nvSpPr>
        <p:spPr>
          <a:xfrm>
            <a:off x="9437688" y="2479675"/>
            <a:ext cx="1587500" cy="2330450"/>
          </a:xfr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CDA79604-04BA-44C3-8188-694F8E9C2360}"/>
              </a:ext>
              <a:ext uri="{C183D7F6-B498-43B3-948B-1728B52AA6E4}">
                <adec:decorative xmlns:adec="http://schemas.microsoft.com/office/drawing/2017/decorative" val="1"/>
              </a:ext>
            </a:extLst>
          </p:cNvPr>
          <p:cNvCxnSpPr>
            <a:cxnSpLocks/>
          </p:cNvCxnSpPr>
          <p:nvPr userDrawn="1"/>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Text Placeholder 27">
            <a:extLst>
              <a:ext uri="{FF2B5EF4-FFF2-40B4-BE49-F238E27FC236}">
                <a16:creationId xmlns:a16="http://schemas.microsoft.com/office/drawing/2014/main" id="{325542BB-A1DE-421A-898F-007CCBCC1040}"/>
              </a:ext>
            </a:extLst>
          </p:cNvPr>
          <p:cNvSpPr>
            <a:spLocks noGrp="1"/>
          </p:cNvSpPr>
          <p:nvPr>
            <p:ph type="body" sz="quarter" idx="18"/>
          </p:nvPr>
        </p:nvSpPr>
        <p:spPr>
          <a:xfrm>
            <a:off x="1166813"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0" name="Text Placeholder 27">
            <a:extLst>
              <a:ext uri="{FF2B5EF4-FFF2-40B4-BE49-F238E27FC236}">
                <a16:creationId xmlns:a16="http://schemas.microsoft.com/office/drawing/2014/main" id="{95E87339-255E-4557-9768-A292ED25DBA8}"/>
              </a:ext>
            </a:extLst>
          </p:cNvPr>
          <p:cNvSpPr>
            <a:spLocks noGrp="1"/>
          </p:cNvSpPr>
          <p:nvPr>
            <p:ph type="body" sz="quarter" idx="19"/>
          </p:nvPr>
        </p:nvSpPr>
        <p:spPr>
          <a:xfrm>
            <a:off x="1166813"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1" name="Text Placeholder 27">
            <a:extLst>
              <a:ext uri="{FF2B5EF4-FFF2-40B4-BE49-F238E27FC236}">
                <a16:creationId xmlns:a16="http://schemas.microsoft.com/office/drawing/2014/main" id="{969EC781-370F-41FC-AD76-0728B465E512}"/>
              </a:ext>
            </a:extLst>
          </p:cNvPr>
          <p:cNvSpPr>
            <a:spLocks noGrp="1"/>
          </p:cNvSpPr>
          <p:nvPr>
            <p:ph type="body" sz="quarter" idx="20"/>
          </p:nvPr>
        </p:nvSpPr>
        <p:spPr>
          <a:xfrm>
            <a:off x="322888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2" name="Text Placeholder 27">
            <a:extLst>
              <a:ext uri="{FF2B5EF4-FFF2-40B4-BE49-F238E27FC236}">
                <a16:creationId xmlns:a16="http://schemas.microsoft.com/office/drawing/2014/main" id="{50C960BB-D9A3-417D-87D9-E93363FB5850}"/>
              </a:ext>
            </a:extLst>
          </p:cNvPr>
          <p:cNvSpPr>
            <a:spLocks noGrp="1"/>
          </p:cNvSpPr>
          <p:nvPr>
            <p:ph type="body" sz="quarter" idx="21"/>
          </p:nvPr>
        </p:nvSpPr>
        <p:spPr>
          <a:xfrm>
            <a:off x="322888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714B566C-453D-4E47-8BE0-2EF7145AD3AF}"/>
              </a:ext>
            </a:extLst>
          </p:cNvPr>
          <p:cNvSpPr>
            <a:spLocks noGrp="1"/>
          </p:cNvSpPr>
          <p:nvPr>
            <p:ph type="body" sz="quarter" idx="22"/>
          </p:nvPr>
        </p:nvSpPr>
        <p:spPr>
          <a:xfrm>
            <a:off x="5302249"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4" name="Text Placeholder 27">
            <a:extLst>
              <a:ext uri="{FF2B5EF4-FFF2-40B4-BE49-F238E27FC236}">
                <a16:creationId xmlns:a16="http://schemas.microsoft.com/office/drawing/2014/main" id="{8C9D423F-AE1B-476A-AC7E-F34CE6ABFA31}"/>
              </a:ext>
            </a:extLst>
          </p:cNvPr>
          <p:cNvSpPr>
            <a:spLocks noGrp="1"/>
          </p:cNvSpPr>
          <p:nvPr>
            <p:ph type="body" sz="quarter" idx="23"/>
          </p:nvPr>
        </p:nvSpPr>
        <p:spPr>
          <a:xfrm>
            <a:off x="5302249"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F25DCDC4-ECAE-47AB-8ED3-07D8D33BF181}"/>
              </a:ext>
            </a:extLst>
          </p:cNvPr>
          <p:cNvSpPr>
            <a:spLocks noGrp="1"/>
          </p:cNvSpPr>
          <p:nvPr>
            <p:ph type="body" sz="quarter" idx="24"/>
          </p:nvPr>
        </p:nvSpPr>
        <p:spPr>
          <a:xfrm>
            <a:off x="736476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6" name="Text Placeholder 27">
            <a:extLst>
              <a:ext uri="{FF2B5EF4-FFF2-40B4-BE49-F238E27FC236}">
                <a16:creationId xmlns:a16="http://schemas.microsoft.com/office/drawing/2014/main" id="{1A7D8398-681A-475F-9624-02EFB0099D50}"/>
              </a:ext>
            </a:extLst>
          </p:cNvPr>
          <p:cNvSpPr>
            <a:spLocks noGrp="1"/>
          </p:cNvSpPr>
          <p:nvPr>
            <p:ph type="body" sz="quarter" idx="25"/>
          </p:nvPr>
        </p:nvSpPr>
        <p:spPr>
          <a:xfrm>
            <a:off x="736476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9692C358-06E1-468E-90F8-9F5F3918233E}"/>
              </a:ext>
            </a:extLst>
          </p:cNvPr>
          <p:cNvSpPr>
            <a:spLocks noGrp="1"/>
          </p:cNvSpPr>
          <p:nvPr>
            <p:ph type="body" sz="quarter" idx="26"/>
          </p:nvPr>
        </p:nvSpPr>
        <p:spPr>
          <a:xfrm>
            <a:off x="9437688"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8" name="Text Placeholder 27">
            <a:extLst>
              <a:ext uri="{FF2B5EF4-FFF2-40B4-BE49-F238E27FC236}">
                <a16:creationId xmlns:a16="http://schemas.microsoft.com/office/drawing/2014/main" id="{2167CC03-B865-47EB-83C3-CA5CDC584C0F}"/>
              </a:ext>
            </a:extLst>
          </p:cNvPr>
          <p:cNvSpPr>
            <a:spLocks noGrp="1"/>
          </p:cNvSpPr>
          <p:nvPr>
            <p:ph type="body" sz="quarter" idx="27"/>
          </p:nvPr>
        </p:nvSpPr>
        <p:spPr>
          <a:xfrm>
            <a:off x="9437688"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dirty="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88530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lvl1pPr>
              <a:defRPr/>
            </a:lvl1pPr>
          </a:lstStyle>
          <a:p>
            <a:r>
              <a:rPr lang="en-US" dirty="0"/>
              <a:t>20XX</a:t>
            </a:r>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3054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dirty="0"/>
              <a:t>20XX</a:t>
            </a:r>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8" r:id="rId4"/>
    <p:sldLayoutId id="2147483660" r:id="rId5"/>
    <p:sldLayoutId id="2147483680" r:id="rId6"/>
    <p:sldLayoutId id="2147483679" r:id="rId7"/>
    <p:sldLayoutId id="2147483677" r:id="rId8"/>
    <p:sldLayoutId id="2147483662" r:id="rId9"/>
    <p:sldLayoutId id="2147483663" r:id="rId10"/>
    <p:sldLayoutId id="2147483671" r:id="rId11"/>
    <p:sldLayoutId id="2147483676" r:id="rId12"/>
    <p:sldLayoutId id="2147483674" r:id="rId13"/>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userDrawn="1">
          <p15:clr>
            <a:srgbClr val="A4A3A4"/>
          </p15:clr>
        </p15:guide>
        <p15:guide id="31" pos="3840" userDrawn="1">
          <p15:clr>
            <a:srgbClr val="A4A3A4"/>
          </p15:clr>
        </p15:guide>
        <p15:guide id="32" pos="240" userDrawn="1">
          <p15:clr>
            <a:srgbClr val="547EBF"/>
          </p15:clr>
        </p15:guide>
        <p15:guide id="33" orient="horz" pos="240" userDrawn="1">
          <p15:clr>
            <a:srgbClr val="547EBF"/>
          </p15:clr>
        </p15:guide>
        <p15:guide id="34" pos="7440" userDrawn="1">
          <p15:clr>
            <a:srgbClr val="547EBF"/>
          </p15:clr>
        </p15:guide>
        <p15:guide id="35" orient="horz" pos="4080" userDrawn="1">
          <p15:clr>
            <a:srgbClr val="547EBF"/>
          </p15:clr>
        </p15:guide>
        <p15:guide id="36" pos="3960" userDrawn="1">
          <p15:clr>
            <a:srgbClr val="547EBF"/>
          </p15:clr>
        </p15:guide>
        <p15:guide id="37" pos="3720" userDrawn="1">
          <p15:clr>
            <a:srgbClr val="547EBF"/>
          </p15:clr>
        </p15:guide>
        <p15:guide id="38" pos="2112" userDrawn="1">
          <p15:clr>
            <a:srgbClr val="547EBF"/>
          </p15:clr>
        </p15:guide>
        <p15:guide id="39" pos="1848" userDrawn="1">
          <p15:clr>
            <a:srgbClr val="547EBF"/>
          </p15:clr>
        </p15:guide>
        <p15:guide id="40" pos="5568" userDrawn="1">
          <p15:clr>
            <a:srgbClr val="547EBF"/>
          </p15:clr>
        </p15:guide>
        <p15:guide id="41" pos="5832" userDrawn="1">
          <p15:clr>
            <a:srgbClr val="547EBF"/>
          </p15:clr>
        </p15:guide>
        <p15:guide id="42" pos="4968" userDrawn="1">
          <p15:clr>
            <a:srgbClr val="9FCC3B"/>
          </p15:clr>
        </p15:guide>
        <p15:guide id="43" pos="5208" userDrawn="1">
          <p15:clr>
            <a:srgbClr val="9FCC3B"/>
          </p15:clr>
        </p15:guide>
        <p15:guide id="44" pos="2712" userDrawn="1">
          <p15:clr>
            <a:srgbClr val="9FCC3B"/>
          </p15:clr>
        </p15:guide>
        <p15:guide id="45"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normAutofit/>
          </a:bodyPr>
          <a:lstStyle/>
          <a:p>
            <a:r>
              <a:rPr lang="en-US" dirty="0"/>
              <a:t>REAL ESTATE MANAGEMENT SYSTEM</a:t>
            </a:r>
          </a:p>
        </p:txBody>
      </p:sp>
      <p:sp>
        <p:nvSpPr>
          <p:cNvPr id="4" name="Subtitle 2">
            <a:extLst>
              <a:ext uri="{FF2B5EF4-FFF2-40B4-BE49-F238E27FC236}">
                <a16:creationId xmlns:a16="http://schemas.microsoft.com/office/drawing/2014/main" id="{1661FEB0-AC91-76B3-78DF-9D66245A0979}"/>
              </a:ext>
            </a:extLst>
          </p:cNvPr>
          <p:cNvSpPr txBox="1">
            <a:spLocks/>
          </p:cNvSpPr>
          <p:nvPr/>
        </p:nvSpPr>
        <p:spPr>
          <a:xfrm>
            <a:off x="7555200" y="5231876"/>
            <a:ext cx="4636800" cy="1118663"/>
          </a:xfrm>
          <a:prstGeom prst="rect">
            <a:avLst/>
          </a:prstGeom>
        </p:spPr>
        <p:txBody>
          <a:bodyPr vert="horz" lIns="91440" tIns="45720" rIns="91440" bIns="45720" rtlCol="0">
            <a:normAutofit/>
          </a:bodyPr>
          <a:lstStyle>
            <a:lvl1pPr marL="0" indent="0" algn="ctr" defTabSz="914400" rtl="0" eaLnBrk="1" latinLnBrk="0" hangingPunct="1">
              <a:lnSpc>
                <a:spcPct val="150000"/>
              </a:lnSpc>
              <a:spcBef>
                <a:spcPts val="1000"/>
              </a:spcBef>
              <a:buClr>
                <a:schemeClr val="accent3"/>
              </a:buClr>
              <a:buFont typeface="Wingdings" panose="05000000000000000000" pitchFamily="2" charset="2"/>
              <a:buNone/>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cs typeface="Calibri"/>
              </a:rPr>
              <a:t>ROHAN CHERIAN</a:t>
            </a:r>
          </a:p>
          <a:p>
            <a:pPr>
              <a:lnSpc>
                <a:spcPct val="100000"/>
              </a:lnSpc>
            </a:pPr>
            <a:r>
              <a:rPr lang="en-US" sz="1800" dirty="0">
                <a:cs typeface="Calibri"/>
              </a:rPr>
              <a:t>22PMC145</a:t>
            </a:r>
          </a:p>
          <a:p>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5829-35FF-E165-EF6D-805EA4EEFD79}"/>
              </a:ext>
            </a:extLst>
          </p:cNvPr>
          <p:cNvSpPr>
            <a:spLocks noGrp="1"/>
          </p:cNvSpPr>
          <p:nvPr>
            <p:ph type="title"/>
          </p:nvPr>
        </p:nvSpPr>
        <p:spPr>
          <a:xfrm>
            <a:off x="-185461" y="-472095"/>
            <a:ext cx="4078800" cy="1453003"/>
          </a:xfrm>
        </p:spPr>
        <p:txBody>
          <a:bodyPr/>
          <a:lstStyle/>
          <a:p>
            <a:r>
              <a:rPr lang="en-IN" dirty="0"/>
              <a:t>SCREENSHOTS</a:t>
            </a:r>
          </a:p>
        </p:txBody>
      </p:sp>
      <p:sp>
        <p:nvSpPr>
          <p:cNvPr id="3" name="Text Placeholder 2">
            <a:extLst>
              <a:ext uri="{FF2B5EF4-FFF2-40B4-BE49-F238E27FC236}">
                <a16:creationId xmlns:a16="http://schemas.microsoft.com/office/drawing/2014/main" id="{09914EF0-09B3-03A4-9F6A-28259A17564E}"/>
              </a:ext>
            </a:extLst>
          </p:cNvPr>
          <p:cNvSpPr>
            <a:spLocks noGrp="1"/>
          </p:cNvSpPr>
          <p:nvPr>
            <p:ph type="body" sz="quarter" idx="13"/>
          </p:nvPr>
        </p:nvSpPr>
        <p:spPr>
          <a:xfrm>
            <a:off x="1376315" y="5877093"/>
            <a:ext cx="8465270" cy="504853"/>
          </a:xfrm>
        </p:spPr>
        <p:txBody>
          <a:bodyPr>
            <a:normAutofit fontScale="55000" lnSpcReduction="20000"/>
          </a:bodyPr>
          <a:lstStyle/>
          <a:p>
            <a:pPr algn="just"/>
            <a:r>
              <a:rPr lang="en-US" sz="3300" dirty="0">
                <a:latin typeface="Times New Roman" panose="02020603050405020304" pitchFamily="18" charset="0"/>
                <a:cs typeface="Times New Roman" panose="02020603050405020304" pitchFamily="18" charset="0"/>
              </a:rPr>
              <a:t>User home page</a:t>
            </a:r>
            <a:endParaRPr lang="en-IN" sz="33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F88543B6-85C6-DEE3-9E29-E26A534E2DB0}"/>
              </a:ext>
            </a:extLst>
          </p:cNvPr>
          <p:cNvPicPr>
            <a:picLocks noChangeAspect="1"/>
          </p:cNvPicPr>
          <p:nvPr/>
        </p:nvPicPr>
        <p:blipFill>
          <a:blip r:embed="rId2"/>
          <a:stretch>
            <a:fillRect/>
          </a:stretch>
        </p:blipFill>
        <p:spPr>
          <a:xfrm>
            <a:off x="735290" y="1112362"/>
            <a:ext cx="10737131" cy="4647415"/>
          </a:xfrm>
          <a:prstGeom prst="rect">
            <a:avLst/>
          </a:prstGeom>
        </p:spPr>
      </p:pic>
    </p:spTree>
    <p:extLst>
      <p:ext uri="{BB962C8B-B14F-4D97-AF65-F5344CB8AC3E}">
        <p14:creationId xmlns:p14="http://schemas.microsoft.com/office/powerpoint/2010/main" val="348066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5829-35FF-E165-EF6D-805EA4EEFD79}"/>
              </a:ext>
            </a:extLst>
          </p:cNvPr>
          <p:cNvSpPr>
            <a:spLocks noGrp="1"/>
          </p:cNvSpPr>
          <p:nvPr>
            <p:ph type="title"/>
          </p:nvPr>
        </p:nvSpPr>
        <p:spPr>
          <a:xfrm>
            <a:off x="-185461" y="-472095"/>
            <a:ext cx="4078800" cy="1453003"/>
          </a:xfrm>
        </p:spPr>
        <p:txBody>
          <a:bodyPr/>
          <a:lstStyle/>
          <a:p>
            <a:r>
              <a:rPr lang="en-IN" dirty="0"/>
              <a:t>SCREENSHOTS</a:t>
            </a:r>
          </a:p>
        </p:txBody>
      </p:sp>
      <p:sp>
        <p:nvSpPr>
          <p:cNvPr id="3" name="Text Placeholder 2">
            <a:extLst>
              <a:ext uri="{FF2B5EF4-FFF2-40B4-BE49-F238E27FC236}">
                <a16:creationId xmlns:a16="http://schemas.microsoft.com/office/drawing/2014/main" id="{09914EF0-09B3-03A4-9F6A-28259A17564E}"/>
              </a:ext>
            </a:extLst>
          </p:cNvPr>
          <p:cNvSpPr>
            <a:spLocks noGrp="1"/>
          </p:cNvSpPr>
          <p:nvPr>
            <p:ph type="body" sz="quarter" idx="13"/>
          </p:nvPr>
        </p:nvSpPr>
        <p:spPr>
          <a:xfrm>
            <a:off x="1376315" y="5877093"/>
            <a:ext cx="8465270" cy="504853"/>
          </a:xfrm>
        </p:spPr>
        <p:txBody>
          <a:bodyPr>
            <a:normAutofit fontScale="55000" lnSpcReduction="20000"/>
          </a:bodyPr>
          <a:lstStyle/>
          <a:p>
            <a:pPr algn="just"/>
            <a:r>
              <a:rPr lang="en-US" sz="3300" dirty="0">
                <a:latin typeface="Times New Roman" panose="02020603050405020304" pitchFamily="18" charset="0"/>
                <a:cs typeface="Times New Roman" panose="02020603050405020304" pitchFamily="18" charset="0"/>
              </a:rPr>
              <a:t>View all property page</a:t>
            </a:r>
            <a:endParaRPr lang="en-IN" sz="3300"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3C8D0970-CF3D-98E7-30E8-834DC887DA42}"/>
              </a:ext>
            </a:extLst>
          </p:cNvPr>
          <p:cNvPicPr>
            <a:picLocks noChangeAspect="1"/>
          </p:cNvPicPr>
          <p:nvPr/>
        </p:nvPicPr>
        <p:blipFill>
          <a:blip r:embed="rId2"/>
          <a:stretch>
            <a:fillRect/>
          </a:stretch>
        </p:blipFill>
        <p:spPr>
          <a:xfrm>
            <a:off x="744718" y="1112364"/>
            <a:ext cx="10831397" cy="4764730"/>
          </a:xfrm>
          <a:prstGeom prst="rect">
            <a:avLst/>
          </a:prstGeom>
        </p:spPr>
      </p:pic>
    </p:spTree>
    <p:extLst>
      <p:ext uri="{BB962C8B-B14F-4D97-AF65-F5344CB8AC3E}">
        <p14:creationId xmlns:p14="http://schemas.microsoft.com/office/powerpoint/2010/main" val="4030324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5829-35FF-E165-EF6D-805EA4EEFD79}"/>
              </a:ext>
            </a:extLst>
          </p:cNvPr>
          <p:cNvSpPr>
            <a:spLocks noGrp="1"/>
          </p:cNvSpPr>
          <p:nvPr>
            <p:ph type="title"/>
          </p:nvPr>
        </p:nvSpPr>
        <p:spPr>
          <a:xfrm>
            <a:off x="-185461" y="-472095"/>
            <a:ext cx="4078800" cy="1453003"/>
          </a:xfrm>
        </p:spPr>
        <p:txBody>
          <a:bodyPr/>
          <a:lstStyle/>
          <a:p>
            <a:r>
              <a:rPr lang="en-IN" dirty="0"/>
              <a:t>SCREENSHOTS</a:t>
            </a:r>
          </a:p>
        </p:txBody>
      </p:sp>
      <p:sp>
        <p:nvSpPr>
          <p:cNvPr id="3" name="Text Placeholder 2">
            <a:extLst>
              <a:ext uri="{FF2B5EF4-FFF2-40B4-BE49-F238E27FC236}">
                <a16:creationId xmlns:a16="http://schemas.microsoft.com/office/drawing/2014/main" id="{09914EF0-09B3-03A4-9F6A-28259A17564E}"/>
              </a:ext>
            </a:extLst>
          </p:cNvPr>
          <p:cNvSpPr>
            <a:spLocks noGrp="1"/>
          </p:cNvSpPr>
          <p:nvPr>
            <p:ph type="body" sz="quarter" idx="13"/>
          </p:nvPr>
        </p:nvSpPr>
        <p:spPr>
          <a:xfrm>
            <a:off x="1376315" y="5877093"/>
            <a:ext cx="8465270" cy="504853"/>
          </a:xfrm>
        </p:spPr>
        <p:txBody>
          <a:bodyPr>
            <a:normAutofit fontScale="55000" lnSpcReduction="20000"/>
          </a:bodyPr>
          <a:lstStyle/>
          <a:p>
            <a:pPr algn="just"/>
            <a:r>
              <a:rPr lang="en-US" sz="3300" dirty="0">
                <a:latin typeface="Times New Roman" panose="02020603050405020304" pitchFamily="18" charset="0"/>
                <a:cs typeface="Times New Roman" panose="02020603050405020304" pitchFamily="18" charset="0"/>
              </a:rPr>
              <a:t>Add property page</a:t>
            </a:r>
            <a:endParaRPr lang="en-IN" sz="33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06AFAD2B-EAFE-62CA-6EB6-3B5D38BE9BC0}"/>
              </a:ext>
            </a:extLst>
          </p:cNvPr>
          <p:cNvPicPr>
            <a:picLocks noChangeAspect="1"/>
          </p:cNvPicPr>
          <p:nvPr/>
        </p:nvPicPr>
        <p:blipFill>
          <a:blip r:embed="rId2"/>
          <a:stretch>
            <a:fillRect/>
          </a:stretch>
        </p:blipFill>
        <p:spPr>
          <a:xfrm>
            <a:off x="650449" y="980908"/>
            <a:ext cx="11265032" cy="4896185"/>
          </a:xfrm>
          <a:prstGeom prst="rect">
            <a:avLst/>
          </a:prstGeom>
        </p:spPr>
      </p:pic>
    </p:spTree>
    <p:extLst>
      <p:ext uri="{BB962C8B-B14F-4D97-AF65-F5344CB8AC3E}">
        <p14:creationId xmlns:p14="http://schemas.microsoft.com/office/powerpoint/2010/main" val="976663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5829-35FF-E165-EF6D-805EA4EEFD79}"/>
              </a:ext>
            </a:extLst>
          </p:cNvPr>
          <p:cNvSpPr>
            <a:spLocks noGrp="1"/>
          </p:cNvSpPr>
          <p:nvPr>
            <p:ph type="title"/>
          </p:nvPr>
        </p:nvSpPr>
        <p:spPr>
          <a:xfrm>
            <a:off x="-185461" y="-472095"/>
            <a:ext cx="4078800" cy="1453003"/>
          </a:xfrm>
        </p:spPr>
        <p:txBody>
          <a:bodyPr/>
          <a:lstStyle/>
          <a:p>
            <a:r>
              <a:rPr lang="en-IN" dirty="0"/>
              <a:t>CONCLUSION</a:t>
            </a:r>
          </a:p>
        </p:txBody>
      </p:sp>
      <p:sp>
        <p:nvSpPr>
          <p:cNvPr id="3" name="Text Placeholder 2">
            <a:extLst>
              <a:ext uri="{FF2B5EF4-FFF2-40B4-BE49-F238E27FC236}">
                <a16:creationId xmlns:a16="http://schemas.microsoft.com/office/drawing/2014/main" id="{09914EF0-09B3-03A4-9F6A-28259A17564E}"/>
              </a:ext>
            </a:extLst>
          </p:cNvPr>
          <p:cNvSpPr>
            <a:spLocks noGrp="1"/>
          </p:cNvSpPr>
          <p:nvPr>
            <p:ph type="body" sz="quarter" idx="13"/>
          </p:nvPr>
        </p:nvSpPr>
        <p:spPr>
          <a:xfrm>
            <a:off x="754144" y="980909"/>
            <a:ext cx="11067068" cy="5759256"/>
          </a:xfrm>
        </p:spPr>
        <p:txBody>
          <a:bodyPr>
            <a:normAutofit/>
          </a:bodyPr>
          <a:lstStyle/>
          <a:p>
            <a:pPr algn="just">
              <a:lnSpc>
                <a:spcPct val="200000"/>
              </a:lnSpc>
            </a:pPr>
            <a:r>
              <a:rPr lang="en-US" sz="1800" dirty="0">
                <a:effectLst/>
                <a:latin typeface="Times New Roman" panose="02020603050405020304" pitchFamily="18" charset="0"/>
                <a:ea typeface="Times New Roman" panose="02020603050405020304" pitchFamily="18" charset="0"/>
              </a:rPr>
              <a:t>The Online Real Estate Management System is a very helpful tool to fulfill in the field of real estate system provide major advantages such as speed and accuracy of operation, Time Efficiency, Cost Efficiency, Automatic data validation, Data security and reliability, Easy performance check ,Dynamic and User Friendly. Generates real-time, comprehensive reports and ensures access to complete and critical information, instantly. So it will be a good solution for the present problems of Property Management System. Many people search for property for many purposes like residence, offices, faculty and etc. Every individual wants his house to be in the best location with best facilities This online Property management system can help you to get best property by just sitting at home or anywhere.</a:t>
            </a:r>
            <a:endParaRPr lang="en-IN" sz="33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7330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7794707" y="536573"/>
            <a:ext cx="3856679" cy="1453003"/>
          </a:xfrm>
        </p:spPr>
        <p:txBody>
          <a:bodyPr wrap="square" anchor="b">
            <a:normAutofit/>
          </a:bodyPr>
          <a:lstStyle/>
          <a:p>
            <a:r>
              <a:rPr lang="en-US" dirty="0"/>
              <a:t>Thank you</a:t>
            </a:r>
          </a:p>
        </p:txBody>
      </p:sp>
      <p:sp>
        <p:nvSpPr>
          <p:cNvPr id="124" name="Date Placeholder 47">
            <a:extLst>
              <a:ext uri="{FF2B5EF4-FFF2-40B4-BE49-F238E27FC236}">
                <a16:creationId xmlns:a16="http://schemas.microsoft.com/office/drawing/2014/main" id="{95576E3A-3789-4FEF-96AE-C43B93B7AE6F}"/>
              </a:ext>
            </a:extLst>
          </p:cNvPr>
          <p:cNvSpPr>
            <a:spLocks noGrp="1"/>
          </p:cNvSpPr>
          <p:nvPr>
            <p:ph type="dt" sz="half" idx="10"/>
          </p:nvPr>
        </p:nvSpPr>
        <p:spPr>
          <a:xfrm>
            <a:off x="450000" y="6357168"/>
            <a:ext cx="1760150" cy="461665"/>
          </a:xfrm>
        </p:spPr>
        <p:txBody>
          <a:bodyPr/>
          <a:lstStyle/>
          <a:p>
            <a:r>
              <a:rPr lang="en-US" dirty="0"/>
              <a:t>20XX</a:t>
            </a:r>
          </a:p>
        </p:txBody>
      </p:sp>
      <p:sp>
        <p:nvSpPr>
          <p:cNvPr id="125" name="Footer Placeholder 48">
            <a:extLst>
              <a:ext uri="{FF2B5EF4-FFF2-40B4-BE49-F238E27FC236}">
                <a16:creationId xmlns:a16="http://schemas.microsoft.com/office/drawing/2014/main" id="{A59037B4-369C-4D32-9743-29072587DE0B}"/>
              </a:ext>
            </a:extLst>
          </p:cNvPr>
          <p:cNvSpPr>
            <a:spLocks noGrp="1"/>
          </p:cNvSpPr>
          <p:nvPr>
            <p:ph type="ftr" sz="quarter" idx="11"/>
          </p:nvPr>
        </p:nvSpPr>
        <p:spPr>
          <a:xfrm>
            <a:off x="2754312" y="6357600"/>
            <a:ext cx="6683376" cy="460800"/>
          </a:xfrm>
        </p:spPr>
        <p:txBody>
          <a:bodyPr/>
          <a:lstStyle/>
          <a:p>
            <a:r>
              <a:rPr lang="en-US" dirty="0"/>
              <a:t>t</a:t>
            </a:r>
          </a:p>
        </p:txBody>
      </p:sp>
      <p:sp>
        <p:nvSpPr>
          <p:cNvPr id="126" name="Slide Number Placeholder 49">
            <a:extLst>
              <a:ext uri="{FF2B5EF4-FFF2-40B4-BE49-F238E27FC236}">
                <a16:creationId xmlns:a16="http://schemas.microsoft.com/office/drawing/2014/main" id="{64086F3C-129F-4A29-A09C-7700661E06BF}"/>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14</a:t>
            </a:fld>
            <a:endParaRPr lang="en-US" dirty="0"/>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sz="quarter" idx="14"/>
          </p:nvPr>
        </p:nvSpPr>
        <p:spPr>
          <a:xfrm>
            <a:off x="8181686" y="2876550"/>
            <a:ext cx="3059113" cy="2983947"/>
          </a:xfrm>
        </p:spPr>
        <p:txBody>
          <a:bodyPr>
            <a:normAutofit/>
          </a:bodyPr>
          <a:lstStyle/>
          <a:p>
            <a:pPr algn="just"/>
            <a:r>
              <a:rPr lang="en-US" sz="1800" dirty="0"/>
              <a:t>ROHAN CHERIAN</a:t>
            </a:r>
          </a:p>
          <a:p>
            <a:pPr algn="just"/>
            <a:r>
              <a:rPr lang="en-US" sz="1800" dirty="0"/>
              <a:t>22PMC145</a:t>
            </a:r>
          </a:p>
          <a:p>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41D2-5B0F-40FA-756D-F45E0EF165F1}"/>
              </a:ext>
            </a:extLst>
          </p:cNvPr>
          <p:cNvSpPr>
            <a:spLocks noGrp="1"/>
          </p:cNvSpPr>
          <p:nvPr>
            <p:ph type="title"/>
          </p:nvPr>
        </p:nvSpPr>
        <p:spPr>
          <a:xfrm>
            <a:off x="0" y="-264705"/>
            <a:ext cx="4078800" cy="1471336"/>
          </a:xfrm>
        </p:spPr>
        <p:txBody>
          <a:bodyPr>
            <a:normAutofit/>
          </a:bodyPr>
          <a:lstStyle/>
          <a:p>
            <a:r>
              <a:rPr lang="en-IN" sz="3600" dirty="0"/>
              <a:t>ABSTRACT</a:t>
            </a:r>
          </a:p>
        </p:txBody>
      </p:sp>
      <p:sp>
        <p:nvSpPr>
          <p:cNvPr id="3" name="Text Placeholder 2">
            <a:extLst>
              <a:ext uri="{FF2B5EF4-FFF2-40B4-BE49-F238E27FC236}">
                <a16:creationId xmlns:a16="http://schemas.microsoft.com/office/drawing/2014/main" id="{6362D75F-93BD-C291-31B8-53A632233F2F}"/>
              </a:ext>
            </a:extLst>
          </p:cNvPr>
          <p:cNvSpPr>
            <a:spLocks noGrp="1"/>
          </p:cNvSpPr>
          <p:nvPr>
            <p:ph type="body" sz="quarter" idx="13"/>
          </p:nvPr>
        </p:nvSpPr>
        <p:spPr>
          <a:xfrm>
            <a:off x="273377" y="1395168"/>
            <a:ext cx="11670384" cy="5335570"/>
          </a:xfrm>
        </p:spPr>
        <p:txBody>
          <a:bodyPr/>
          <a:lstStyle/>
          <a:p>
            <a:pPr algn="just">
              <a:lnSpc>
                <a:spcPct val="200000"/>
              </a:lnSpc>
            </a:pPr>
            <a:r>
              <a:rPr lang="en-US" sz="1800" dirty="0">
                <a:effectLst/>
                <a:latin typeface="Times New Roman" panose="02020603050405020304" pitchFamily="18" charset="0"/>
                <a:ea typeface="Times New Roman" panose="02020603050405020304" pitchFamily="18" charset="0"/>
              </a:rPr>
              <a:t>Real estate is a type of business for selling, buying, renting land, buildings and offices. Real estate agencies duties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include, to give the property on rent or else to sell the property. 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built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fully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Django</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Framework</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back-end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HTML</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CSS</a:t>
            </a:r>
            <a:r>
              <a:rPr lang="en-US" sz="1800" spc="-2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front-end. This online Property management system can help you to get best property by just sitting at home or anywhere. Many people search for property for many purposes like residence, offices, faculty and etc. Every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individual</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wants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his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house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best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location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best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facilities.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Offices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should</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near</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market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order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increase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sales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productivity.</a:t>
            </a:r>
            <a:r>
              <a:rPr lang="en-US" sz="1800" spc="-20" dirty="0">
                <a:effectLst/>
                <a:latin typeface="Times New Roman" panose="02020603050405020304" pitchFamily="18" charset="0"/>
                <a:ea typeface="Times New Roman" panose="02020603050405020304" pitchFamily="18" charset="0"/>
              </a:rPr>
              <a:t> The system has three functional </a:t>
            </a:r>
            <a:r>
              <a:rPr lang="en-US" sz="1800" spc="-20" dirty="0" err="1">
                <a:effectLst/>
                <a:latin typeface="Times New Roman" panose="02020603050405020304" pitchFamily="18" charset="0"/>
                <a:ea typeface="Times New Roman" panose="02020603050405020304" pitchFamily="18" charset="0"/>
              </a:rPr>
              <a:t>modules:Owner,Buyer</a:t>
            </a:r>
            <a:r>
              <a:rPr lang="en-US" sz="1800" spc="-20" dirty="0" err="1">
                <a:latin typeface="Times New Roman" panose="02020603050405020304" pitchFamily="18" charset="0"/>
                <a:ea typeface="Times New Roman" panose="02020603050405020304" pitchFamily="18" charset="0"/>
              </a:rPr>
              <a:t>,</a:t>
            </a:r>
            <a:r>
              <a:rPr lang="en-US" sz="1800" spc="-20" dirty="0" err="1">
                <a:effectLst/>
                <a:latin typeface="Times New Roman" panose="02020603050405020304" pitchFamily="18" charset="0"/>
                <a:ea typeface="Times New Roman" panose="02020603050405020304" pitchFamily="18" charset="0"/>
              </a:rPr>
              <a:t>Admin</a:t>
            </a:r>
            <a:r>
              <a:rPr lang="en-US" sz="1800" spc="-2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5656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B9BF8-6338-944C-3EAC-6E574B789B89}"/>
              </a:ext>
            </a:extLst>
          </p:cNvPr>
          <p:cNvSpPr>
            <a:spLocks noGrp="1"/>
          </p:cNvSpPr>
          <p:nvPr>
            <p:ph type="title"/>
          </p:nvPr>
        </p:nvSpPr>
        <p:spPr>
          <a:xfrm>
            <a:off x="285878" y="-255279"/>
            <a:ext cx="4078800" cy="1453003"/>
          </a:xfrm>
        </p:spPr>
        <p:txBody>
          <a:bodyPr/>
          <a:lstStyle/>
          <a:p>
            <a:r>
              <a:rPr lang="en-IN" dirty="0"/>
              <a:t>REQUIREMENTS</a:t>
            </a:r>
          </a:p>
        </p:txBody>
      </p:sp>
      <p:sp>
        <p:nvSpPr>
          <p:cNvPr id="3" name="Text Placeholder 2">
            <a:extLst>
              <a:ext uri="{FF2B5EF4-FFF2-40B4-BE49-F238E27FC236}">
                <a16:creationId xmlns:a16="http://schemas.microsoft.com/office/drawing/2014/main" id="{49917653-96B8-9EE2-CED3-67FDC57EDA2E}"/>
              </a:ext>
            </a:extLst>
          </p:cNvPr>
          <p:cNvSpPr>
            <a:spLocks noGrp="1"/>
          </p:cNvSpPr>
          <p:nvPr>
            <p:ph type="body" sz="quarter" idx="13"/>
          </p:nvPr>
        </p:nvSpPr>
        <p:spPr>
          <a:xfrm>
            <a:off x="285878" y="1442301"/>
            <a:ext cx="11733298" cy="5326144"/>
          </a:xfrm>
        </p:spPr>
        <p:txBody>
          <a:bodyPr/>
          <a:lstStyle/>
          <a:p>
            <a:pPr marL="285750" indent="-285750" algn="just">
              <a:lnSpc>
                <a:spcPct val="200000"/>
              </a:lnSpc>
              <a:buFont typeface="Arial" panose="020B0604020202020204" pitchFamily="34" charset="0"/>
              <a:buChar char="•"/>
            </a:pPr>
            <a:r>
              <a:rPr lang="en-US" sz="1800" b="1" i="1" spc="0" dirty="0">
                <a:effectLst/>
                <a:latin typeface="Times New Roman" panose="02020603050405020304" pitchFamily="18" charset="0"/>
                <a:ea typeface="Times New Roman" panose="02020603050405020304" pitchFamily="18" charset="0"/>
              </a:rPr>
              <a:t>View</a:t>
            </a:r>
            <a:r>
              <a:rPr lang="en-US" sz="1800" b="1" i="1" spc="-20"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and</a:t>
            </a:r>
            <a:r>
              <a:rPr lang="en-US" sz="1800" b="1" i="1" spc="-25"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book</a:t>
            </a:r>
            <a:r>
              <a:rPr lang="en-US" sz="1800" b="1" i="1" spc="-5"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Available</a:t>
            </a:r>
            <a:r>
              <a:rPr lang="en-US" sz="1800" b="1" i="1" spc="-20"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Properties</a:t>
            </a:r>
            <a:endParaRPr lang="en-IN" sz="1800" b="1" i="1" spc="0" dirty="0">
              <a:effectLst/>
              <a:latin typeface="Times New Roman" panose="02020603050405020304" pitchFamily="18" charset="0"/>
              <a:ea typeface="Times New Roman" panose="02020603050405020304" pitchFamily="18" charset="0"/>
            </a:endParaRPr>
          </a:p>
          <a:p>
            <a:pPr marL="285750" indent="-285750" algn="just">
              <a:lnSpc>
                <a:spcPct val="200000"/>
              </a:lnSpc>
              <a:buFont typeface="Arial" panose="020B0604020202020204" pitchFamily="34" charset="0"/>
              <a:buChar char="•"/>
            </a:pPr>
            <a:r>
              <a:rPr lang="en-US" sz="1800" b="1" i="1" spc="0" dirty="0">
                <a:effectLst/>
                <a:latin typeface="Times New Roman" panose="02020603050405020304" pitchFamily="18" charset="0"/>
                <a:ea typeface="Times New Roman" panose="02020603050405020304" pitchFamily="18" charset="0"/>
              </a:rPr>
              <a:t>View</a:t>
            </a:r>
            <a:r>
              <a:rPr lang="en-US" sz="1800" b="1" i="1" spc="-25"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property</a:t>
            </a:r>
            <a:r>
              <a:rPr lang="en-US" sz="1800" b="1" i="1" spc="-15"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Booking</a:t>
            </a:r>
            <a:r>
              <a:rPr lang="en-US" sz="1800" b="1" i="1" spc="-10"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details</a:t>
            </a:r>
            <a:endParaRPr lang="en-IN" sz="1800" b="1" i="1" spc="0" dirty="0">
              <a:effectLst/>
              <a:latin typeface="Times New Roman" panose="02020603050405020304" pitchFamily="18" charset="0"/>
              <a:ea typeface="Times New Roman" panose="02020603050405020304" pitchFamily="18" charset="0"/>
            </a:endParaRPr>
          </a:p>
          <a:p>
            <a:pPr marL="285750" indent="-285750" algn="just">
              <a:lnSpc>
                <a:spcPct val="200000"/>
              </a:lnSpc>
              <a:buFont typeface="Arial" panose="020B0604020202020204" pitchFamily="34" charset="0"/>
              <a:buChar char="•"/>
            </a:pPr>
            <a:r>
              <a:rPr lang="en-US" sz="1800" b="1" i="1" spc="0" dirty="0">
                <a:effectLst/>
                <a:latin typeface="Times New Roman" panose="02020603050405020304" pitchFamily="18" charset="0"/>
                <a:ea typeface="Times New Roman" panose="02020603050405020304" pitchFamily="18" charset="0"/>
              </a:rPr>
              <a:t>View</a:t>
            </a:r>
            <a:r>
              <a:rPr lang="en-US" sz="1800" b="1" i="1" spc="-30"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latest</a:t>
            </a:r>
            <a:r>
              <a:rPr lang="en-US" sz="1800" b="1" i="1" spc="-15"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Properties</a:t>
            </a:r>
            <a:endParaRPr lang="en-IN" sz="1800" b="1" i="1" spc="0" dirty="0">
              <a:effectLst/>
              <a:latin typeface="Times New Roman" panose="02020603050405020304" pitchFamily="18" charset="0"/>
              <a:ea typeface="Times New Roman" panose="02020603050405020304" pitchFamily="18" charset="0"/>
            </a:endParaRPr>
          </a:p>
          <a:p>
            <a:pPr marL="285750" indent="-285750" algn="just">
              <a:lnSpc>
                <a:spcPct val="200000"/>
              </a:lnSpc>
              <a:buFont typeface="Arial" panose="020B0604020202020204" pitchFamily="34" charset="0"/>
              <a:buChar char="•"/>
            </a:pPr>
            <a:r>
              <a:rPr lang="en-US" sz="1800" b="1" i="1" spc="0" dirty="0">
                <a:effectLst/>
                <a:latin typeface="Times New Roman" panose="02020603050405020304" pitchFamily="18" charset="0"/>
                <a:ea typeface="Times New Roman" panose="02020603050405020304" pitchFamily="18" charset="0"/>
              </a:rPr>
              <a:t>Manage</a:t>
            </a:r>
            <a:r>
              <a:rPr lang="en-US" sz="1800" b="1" i="1" spc="-25"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registered</a:t>
            </a:r>
            <a:r>
              <a:rPr lang="en-US" sz="1800" b="1" i="1" spc="-10"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users</a:t>
            </a:r>
            <a:endParaRPr lang="en-IN" sz="1800" b="1" i="1" spc="0" dirty="0">
              <a:effectLst/>
              <a:latin typeface="Times New Roman" panose="02020603050405020304" pitchFamily="18" charset="0"/>
              <a:ea typeface="Times New Roman" panose="02020603050405020304" pitchFamily="18" charset="0"/>
            </a:endParaRPr>
          </a:p>
          <a:p>
            <a:pPr marL="285750" indent="-285750" algn="just">
              <a:lnSpc>
                <a:spcPct val="200000"/>
              </a:lnSpc>
              <a:buFont typeface="Arial" panose="020B0604020202020204" pitchFamily="34" charset="0"/>
              <a:buChar char="•"/>
            </a:pPr>
            <a:r>
              <a:rPr lang="en-US" sz="1800" b="1" i="1" spc="0" dirty="0">
                <a:effectLst/>
                <a:latin typeface="Times New Roman" panose="02020603050405020304" pitchFamily="18" charset="0"/>
                <a:ea typeface="Times New Roman" panose="02020603050405020304" pitchFamily="18" charset="0"/>
              </a:rPr>
              <a:t>Manage</a:t>
            </a:r>
            <a:r>
              <a:rPr lang="en-US" sz="1800" b="1" i="1" spc="-20"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registered</a:t>
            </a:r>
            <a:r>
              <a:rPr lang="en-US" sz="1800" b="1" i="1" spc="-20"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owners</a:t>
            </a:r>
          </a:p>
          <a:p>
            <a:pPr marL="285750" indent="-285750" algn="just">
              <a:lnSpc>
                <a:spcPct val="200000"/>
              </a:lnSpc>
              <a:spcBef>
                <a:spcPts val="25"/>
              </a:spcBef>
              <a:buFont typeface="Arial" panose="020B0604020202020204" pitchFamily="34" charset="0"/>
              <a:buChar char="•"/>
            </a:pPr>
            <a:r>
              <a:rPr lang="en-US" sz="1800" b="1" i="1" spc="0" dirty="0">
                <a:effectLst/>
                <a:latin typeface="Times New Roman" panose="02020603050405020304" pitchFamily="18" charset="0"/>
                <a:ea typeface="Times New Roman" panose="02020603050405020304" pitchFamily="18" charset="0"/>
              </a:rPr>
              <a:t>Manage</a:t>
            </a:r>
            <a:r>
              <a:rPr lang="en-US" sz="1800" b="1" i="1" spc="-15"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Requests</a:t>
            </a:r>
            <a:endParaRPr lang="en-IN" sz="1800" b="1" i="1" spc="0" dirty="0">
              <a:effectLst/>
              <a:latin typeface="Times New Roman" panose="02020603050405020304" pitchFamily="18" charset="0"/>
              <a:ea typeface="Times New Roman" panose="02020603050405020304" pitchFamily="18" charset="0"/>
            </a:endParaRPr>
          </a:p>
          <a:p>
            <a:pPr marL="285750" indent="-285750" algn="just">
              <a:lnSpc>
                <a:spcPct val="200000"/>
              </a:lnSpc>
              <a:spcBef>
                <a:spcPts val="25"/>
              </a:spcBef>
              <a:buFont typeface="Arial" panose="020B0604020202020204" pitchFamily="34" charset="0"/>
              <a:buChar char="•"/>
            </a:pPr>
            <a:r>
              <a:rPr lang="en-US" sz="1800" b="1" i="1" spc="0" dirty="0">
                <a:effectLst/>
                <a:latin typeface="Times New Roman" panose="02020603050405020304" pitchFamily="18" charset="0"/>
                <a:ea typeface="Times New Roman" panose="02020603050405020304" pitchFamily="18" charset="0"/>
              </a:rPr>
              <a:t>View</a:t>
            </a:r>
            <a:r>
              <a:rPr lang="en-US" sz="1800" b="1" i="1" spc="-15" dirty="0">
                <a:effectLst/>
                <a:latin typeface="Times New Roman" panose="02020603050405020304" pitchFamily="18" charset="0"/>
                <a:ea typeface="Times New Roman" panose="02020603050405020304" pitchFamily="18" charset="0"/>
              </a:rPr>
              <a:t> </a:t>
            </a:r>
            <a:r>
              <a:rPr lang="en-US" sz="1800" b="1" i="1" spc="0" dirty="0">
                <a:effectLst/>
                <a:latin typeface="Times New Roman" panose="02020603050405020304" pitchFamily="18" charset="0"/>
                <a:ea typeface="Times New Roman" panose="02020603050405020304" pitchFamily="18" charset="0"/>
              </a:rPr>
              <a:t>Property</a:t>
            </a:r>
            <a:endParaRPr lang="en-IN" sz="1800" b="1" i="1" spc="0" dirty="0">
              <a:effectLst/>
              <a:latin typeface="Times New Roman" panose="02020603050405020304" pitchFamily="18" charset="0"/>
              <a:ea typeface="Times New Roman" panose="02020603050405020304" pitchFamily="18" charset="0"/>
            </a:endParaRPr>
          </a:p>
          <a:p>
            <a:pPr>
              <a:spcBef>
                <a:spcPts val="25"/>
              </a:spcBef>
            </a:pPr>
            <a:endParaRPr lang="en-IN" sz="1800" b="1" i="1" spc="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075852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87D6-067D-38FF-3AAD-1BA752C2A9FB}"/>
              </a:ext>
            </a:extLst>
          </p:cNvPr>
          <p:cNvSpPr>
            <a:spLocks noGrp="1"/>
          </p:cNvSpPr>
          <p:nvPr>
            <p:ph type="title"/>
          </p:nvPr>
        </p:nvSpPr>
        <p:spPr>
          <a:xfrm>
            <a:off x="-138329" y="-346874"/>
            <a:ext cx="4323829" cy="1544078"/>
          </a:xfrm>
        </p:spPr>
        <p:txBody>
          <a:bodyPr/>
          <a:lstStyle/>
          <a:p>
            <a:r>
              <a:rPr lang="en-IN" dirty="0"/>
              <a:t>Features</a:t>
            </a:r>
          </a:p>
        </p:txBody>
      </p:sp>
      <p:sp>
        <p:nvSpPr>
          <p:cNvPr id="3" name="Text Placeholder 2">
            <a:extLst>
              <a:ext uri="{FF2B5EF4-FFF2-40B4-BE49-F238E27FC236}">
                <a16:creationId xmlns:a16="http://schemas.microsoft.com/office/drawing/2014/main" id="{01975FFC-747A-E3E2-C3B8-8FA9ED33220B}"/>
              </a:ext>
            </a:extLst>
          </p:cNvPr>
          <p:cNvSpPr>
            <a:spLocks noGrp="1"/>
          </p:cNvSpPr>
          <p:nvPr>
            <p:ph type="body" sz="quarter" idx="13"/>
          </p:nvPr>
        </p:nvSpPr>
        <p:spPr>
          <a:xfrm>
            <a:off x="207390" y="1319753"/>
            <a:ext cx="11840066" cy="5538247"/>
          </a:xfrm>
        </p:spPr>
        <p:txBody>
          <a:bodyPr/>
          <a:lstStyle/>
          <a:p>
            <a:pPr>
              <a:spcBef>
                <a:spcPts val="40"/>
              </a:spcBef>
            </a:pPr>
            <a:r>
              <a:rPr lang="en-US" sz="17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742950" marR="318135" lvl="1" indent="-285750" algn="just">
              <a:spcAft>
                <a:spcPts val="0"/>
              </a:spcAft>
              <a:buSzPts val="1200"/>
              <a:buFont typeface="Symbol" panose="05050102010706020507" pitchFamily="18" charset="2"/>
              <a:buChar char=""/>
              <a:tabLst>
                <a:tab pos="851535" algn="l"/>
                <a:tab pos="852170"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Primary</a:t>
            </a:r>
            <a:r>
              <a:rPr lang="en-US" sz="1800" spc="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focus</a:t>
            </a:r>
            <a:r>
              <a:rPr lang="en-US" sz="1800" spc="9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of</a:t>
            </a:r>
            <a:r>
              <a:rPr lang="en-US" sz="1800" spc="9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this</a:t>
            </a:r>
            <a:r>
              <a:rPr lang="en-US" sz="1800" spc="9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project</a:t>
            </a:r>
            <a:r>
              <a:rPr lang="en-US" sz="1800" spc="9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is</a:t>
            </a:r>
            <a:r>
              <a:rPr lang="en-US" sz="1800" spc="9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to</a:t>
            </a:r>
            <a:r>
              <a:rPr lang="en-US" sz="1800" spc="9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reduce</a:t>
            </a:r>
            <a:r>
              <a:rPr lang="en-US" sz="1800" spc="9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the</a:t>
            </a:r>
            <a:r>
              <a:rPr lang="en-US" sz="1800" spc="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difficulties</a:t>
            </a:r>
            <a:r>
              <a:rPr lang="en-US" sz="1800" spc="9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related</a:t>
            </a:r>
            <a:r>
              <a:rPr lang="en-US" sz="1800" spc="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to</a:t>
            </a:r>
            <a:r>
              <a:rPr lang="en-US" sz="1800" spc="9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property</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booking.</a:t>
            </a:r>
            <a:endParaRPr lang="en-IN" sz="1800" dirty="0">
              <a:effectLst/>
              <a:latin typeface="Times New Roman" panose="02020603050405020304" pitchFamily="18" charset="0"/>
              <a:ea typeface="Symbol" panose="05050102010706020507" pitchFamily="18" charset="2"/>
              <a:cs typeface="Times New Roman" panose="02020603050405020304" pitchFamily="18" charset="0"/>
            </a:endParaRPr>
          </a:p>
          <a:p>
            <a:pPr marL="742950" marR="315595" lvl="1" indent="-285750" algn="just">
              <a:spcBef>
                <a:spcPts val="510"/>
              </a:spcBef>
              <a:spcAft>
                <a:spcPts val="0"/>
              </a:spcAft>
              <a:buSzPts val="1200"/>
              <a:buFont typeface="Symbol" panose="05050102010706020507" pitchFamily="18" charset="2"/>
              <a:buChar char=""/>
              <a:tabLst>
                <a:tab pos="851535" algn="l"/>
                <a:tab pos="852170"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This</a:t>
            </a:r>
            <a:r>
              <a:rPr lang="en-US" sz="1800" spc="-3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online</a:t>
            </a:r>
            <a:r>
              <a:rPr lang="en-US" sz="1800" spc="-3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Property</a:t>
            </a:r>
            <a:r>
              <a:rPr lang="en-US" sz="1800" spc="-3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management</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system</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can</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help</a:t>
            </a:r>
            <a:r>
              <a:rPr lang="en-US" sz="18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you</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to</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get</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best</a:t>
            </a:r>
            <a:r>
              <a:rPr lang="en-US" sz="18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property</a:t>
            </a:r>
            <a:r>
              <a:rPr lang="en-US" sz="1800" spc="-3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by</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just</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sitting at home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or anywhere.</a:t>
            </a:r>
            <a:endParaRPr lang="en-IN" sz="1800" dirty="0">
              <a:effectLst/>
              <a:latin typeface="Times New Roman" panose="02020603050405020304" pitchFamily="18" charset="0"/>
              <a:ea typeface="Symbol" panose="05050102010706020507" pitchFamily="18" charset="2"/>
              <a:cs typeface="Times New Roman" panose="02020603050405020304" pitchFamily="18" charset="0"/>
            </a:endParaRPr>
          </a:p>
          <a:p>
            <a:pPr marL="742950" marR="318135" lvl="1" indent="-285750" algn="just">
              <a:spcBef>
                <a:spcPts val="510"/>
              </a:spcBef>
              <a:spcAft>
                <a:spcPts val="0"/>
              </a:spcAft>
              <a:buSzPts val="1200"/>
              <a:buFont typeface="Symbol" panose="05050102010706020507" pitchFamily="18" charset="2"/>
              <a:buChar char=""/>
              <a:tabLst>
                <a:tab pos="889635" algn="l"/>
                <a:tab pos="890270"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	Main reason for launching this website reduces the complexities related with</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the</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program arrangements and</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reduces the workload of</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the</a:t>
            </a:r>
            <a:r>
              <a:rPr lang="en-US" sz="18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user.</a:t>
            </a:r>
            <a:endParaRPr lang="en-IN" sz="1800" dirty="0">
              <a:effectLst/>
              <a:latin typeface="Times New Roman" panose="02020603050405020304" pitchFamily="18" charset="0"/>
              <a:ea typeface="Symbol" panose="05050102010706020507" pitchFamily="18" charset="2"/>
              <a:cs typeface="Times New Roman" panose="02020603050405020304" pitchFamily="18" charset="0"/>
            </a:endParaRPr>
          </a:p>
          <a:p>
            <a:pPr marL="742950" lvl="1" indent="-285750" algn="just">
              <a:spcBef>
                <a:spcPts val="515"/>
              </a:spcBef>
              <a:spcAft>
                <a:spcPts val="0"/>
              </a:spcAft>
              <a:buSzPts val="1200"/>
              <a:buFont typeface="Symbol" panose="05050102010706020507" pitchFamily="18" charset="2"/>
              <a:buChar char=""/>
              <a:tabLst>
                <a:tab pos="851535" algn="l"/>
                <a:tab pos="852170"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Buyers</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can</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sign</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up.</a:t>
            </a:r>
            <a:endParaRPr lang="en-IN" sz="1800" dirty="0">
              <a:effectLst/>
              <a:latin typeface="Times New Roman" panose="02020603050405020304" pitchFamily="18" charset="0"/>
              <a:ea typeface="Symbol" panose="05050102010706020507" pitchFamily="18" charset="2"/>
              <a:cs typeface="Times New Roman" panose="02020603050405020304" pitchFamily="18" charset="0"/>
            </a:endParaRPr>
          </a:p>
          <a:p>
            <a:pPr marL="742950" lvl="1" indent="-285750" algn="just">
              <a:spcBef>
                <a:spcPts val="1110"/>
              </a:spcBef>
              <a:spcAft>
                <a:spcPts val="0"/>
              </a:spcAft>
              <a:buSzPts val="1200"/>
              <a:buFont typeface="Symbol" panose="05050102010706020507" pitchFamily="18" charset="2"/>
              <a:buChar char=""/>
              <a:tabLst>
                <a:tab pos="889635" algn="l"/>
                <a:tab pos="890270"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Admin</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or owner can sign up.</a:t>
            </a:r>
            <a:endParaRPr lang="en-IN" sz="1800" dirty="0">
              <a:effectLst/>
              <a:latin typeface="Times New Roman" panose="02020603050405020304" pitchFamily="18" charset="0"/>
              <a:ea typeface="Symbol" panose="05050102010706020507" pitchFamily="18" charset="2"/>
              <a:cs typeface="Times New Roman" panose="02020603050405020304" pitchFamily="18" charset="0"/>
            </a:endParaRPr>
          </a:p>
          <a:p>
            <a:pPr marL="742950" marR="316865" lvl="1" indent="-285750" algn="just">
              <a:spcBef>
                <a:spcPts val="1125"/>
              </a:spcBef>
              <a:spcAft>
                <a:spcPts val="0"/>
              </a:spcAft>
              <a:buSzPts val="1200"/>
              <a:buFont typeface="Symbol" panose="05050102010706020507" pitchFamily="18" charset="2"/>
              <a:buChar char=""/>
              <a:tabLst>
                <a:tab pos="889635" algn="l"/>
                <a:tab pos="890270"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	User</a:t>
            </a:r>
            <a:r>
              <a:rPr lang="en-US" sz="1800" spc="27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can</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view</a:t>
            </a:r>
            <a:r>
              <a:rPr lang="en-US" sz="1800" spc="29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property</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uploaded</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details</a:t>
            </a:r>
            <a:r>
              <a:rPr lang="en-US" sz="1800" spc="28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and</a:t>
            </a:r>
            <a:r>
              <a:rPr lang="en-US" sz="1800" spc="29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images,</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or</a:t>
            </a:r>
            <a:r>
              <a:rPr lang="en-US" sz="1800" spc="28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quote</a:t>
            </a:r>
            <a:r>
              <a:rPr lang="en-US" sz="1800" spc="28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or</a:t>
            </a:r>
            <a:r>
              <a:rPr lang="en-US" sz="1800" spc="27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book</a:t>
            </a:r>
            <a:r>
              <a:rPr lang="en-US" sz="1800" spc="-28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property.</a:t>
            </a:r>
            <a:endParaRPr lang="en-IN" sz="1800" dirty="0">
              <a:effectLst/>
              <a:latin typeface="Times New Roman" panose="02020603050405020304" pitchFamily="18" charset="0"/>
              <a:ea typeface="Symbol" panose="05050102010706020507" pitchFamily="18" charset="2"/>
              <a:cs typeface="Times New Roman" panose="02020603050405020304" pitchFamily="18" charset="0"/>
            </a:endParaRPr>
          </a:p>
          <a:p>
            <a:pPr marL="742950" lvl="1" indent="-285750" algn="just">
              <a:spcBef>
                <a:spcPts val="510"/>
              </a:spcBef>
              <a:spcAft>
                <a:spcPts val="0"/>
              </a:spcAft>
              <a:buSzPts val="1200"/>
              <a:buFont typeface="Symbol" panose="05050102010706020507" pitchFamily="18" charset="2"/>
              <a:buChar char=""/>
              <a:tabLst>
                <a:tab pos="851535" algn="l"/>
                <a:tab pos="852170"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Owner</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can</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view</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request</a:t>
            </a:r>
            <a:r>
              <a:rPr lang="en-US" sz="18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details</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and</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accept</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or</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reject</a:t>
            </a:r>
            <a:r>
              <a:rPr lang="en-US" sz="18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them.</a:t>
            </a:r>
            <a:endParaRPr lang="en-IN" sz="1800" dirty="0">
              <a:effectLst/>
              <a:latin typeface="Times New Roman" panose="02020603050405020304" pitchFamily="18" charset="0"/>
              <a:ea typeface="Symbol" panose="05050102010706020507" pitchFamily="18" charset="2"/>
              <a:cs typeface="Times New Roman" panose="02020603050405020304" pitchFamily="18" charset="0"/>
            </a:endParaRPr>
          </a:p>
          <a:p>
            <a:pPr marL="742950" lvl="1" indent="-285750" algn="just">
              <a:spcBef>
                <a:spcPts val="1120"/>
              </a:spcBef>
              <a:spcAft>
                <a:spcPts val="0"/>
              </a:spcAft>
              <a:buSzPts val="1200"/>
              <a:buFont typeface="Symbol" panose="05050102010706020507" pitchFamily="18" charset="2"/>
              <a:buChar char=""/>
              <a:tabLst>
                <a:tab pos="851535" algn="l"/>
                <a:tab pos="852170" algn="l"/>
              </a:tabLst>
            </a:pP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This</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project</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will</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automate</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all</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the</a:t>
            </a:r>
            <a:r>
              <a:rPr lang="en-US" sz="1800" spc="-7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activities</a:t>
            </a:r>
            <a:r>
              <a:rPr lang="en-US" sz="1800" spc="-7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related</a:t>
            </a:r>
            <a:r>
              <a:rPr lang="en-US" sz="1800" spc="-5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to</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an</a:t>
            </a:r>
            <a:r>
              <a:rPr lang="en-US" sz="1800"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property</a:t>
            </a:r>
            <a:r>
              <a:rPr lang="en-US" sz="1800" spc="-7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booking</a:t>
            </a:r>
            <a:r>
              <a:rPr lang="en-US" sz="1800" spc="-60" dirty="0">
                <a:effectLst/>
                <a:latin typeface="Times New Roman" panose="02020603050405020304" pitchFamily="18" charset="0"/>
                <a:ea typeface="Symbol" panose="05050102010706020507" pitchFamily="18" charset="2"/>
                <a:cs typeface="Times New Roman" panose="02020603050405020304" pitchFamily="18" charset="0"/>
              </a:rPr>
              <a:t> </a:t>
            </a:r>
            <a:r>
              <a:rPr lang="en-US" sz="1800" dirty="0">
                <a:effectLst/>
                <a:latin typeface="Times New Roman" panose="02020603050405020304" pitchFamily="18" charset="0"/>
                <a:ea typeface="Symbol" panose="05050102010706020507" pitchFamily="18" charset="2"/>
                <a:cs typeface="Times New Roman" panose="02020603050405020304" pitchFamily="18" charset="0"/>
              </a:rPr>
              <a:t>task</a:t>
            </a:r>
            <a:r>
              <a:rPr lang="en-US" sz="1800" dirty="0">
                <a:effectLst/>
                <a:latin typeface="Times New Roman" panose="02020603050405020304" pitchFamily="18" charset="0"/>
                <a:ea typeface="Symbol" panose="05050102010706020507" pitchFamily="18" charset="2"/>
                <a:cs typeface="Symbol" panose="05050102010706020507" pitchFamily="18" charset="2"/>
              </a:rPr>
              <a:t>.</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endParaRPr lang="en-IN" dirty="0"/>
          </a:p>
        </p:txBody>
      </p:sp>
    </p:spTree>
    <p:extLst>
      <p:ext uri="{BB962C8B-B14F-4D97-AF65-F5344CB8AC3E}">
        <p14:creationId xmlns:p14="http://schemas.microsoft.com/office/powerpoint/2010/main" val="2716579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66CC-7D16-C2A8-2358-BCBA2ED1FC00}"/>
              </a:ext>
            </a:extLst>
          </p:cNvPr>
          <p:cNvSpPr>
            <a:spLocks noGrp="1"/>
          </p:cNvSpPr>
          <p:nvPr>
            <p:ph type="title"/>
          </p:nvPr>
        </p:nvSpPr>
        <p:spPr>
          <a:xfrm>
            <a:off x="323586" y="-346874"/>
            <a:ext cx="4078800" cy="1453003"/>
          </a:xfrm>
        </p:spPr>
        <p:txBody>
          <a:bodyPr/>
          <a:lstStyle/>
          <a:p>
            <a:r>
              <a:rPr lang="en-IN" dirty="0"/>
              <a:t>CLASS DIAGRAM</a:t>
            </a:r>
          </a:p>
        </p:txBody>
      </p:sp>
      <p:sp>
        <p:nvSpPr>
          <p:cNvPr id="3" name="Text Placeholder 2">
            <a:extLst>
              <a:ext uri="{FF2B5EF4-FFF2-40B4-BE49-F238E27FC236}">
                <a16:creationId xmlns:a16="http://schemas.microsoft.com/office/drawing/2014/main" id="{4D1093DD-9919-9587-C8D1-F58DE41512E2}"/>
              </a:ext>
            </a:extLst>
          </p:cNvPr>
          <p:cNvSpPr>
            <a:spLocks noGrp="1"/>
          </p:cNvSpPr>
          <p:nvPr>
            <p:ph type="body" sz="quarter" idx="13"/>
          </p:nvPr>
        </p:nvSpPr>
        <p:spPr/>
        <p:txBody>
          <a:bodyPr/>
          <a:lstStyle/>
          <a:p>
            <a:endParaRPr lang="en-IN" dirty="0"/>
          </a:p>
        </p:txBody>
      </p:sp>
      <p:pic>
        <p:nvPicPr>
          <p:cNvPr id="7" name="Picture 6">
            <a:extLst>
              <a:ext uri="{FF2B5EF4-FFF2-40B4-BE49-F238E27FC236}">
                <a16:creationId xmlns:a16="http://schemas.microsoft.com/office/drawing/2014/main" id="{8E540843-8C87-0999-51DC-FDC43B74537D}"/>
              </a:ext>
            </a:extLst>
          </p:cNvPr>
          <p:cNvPicPr>
            <a:picLocks noChangeAspect="1"/>
          </p:cNvPicPr>
          <p:nvPr/>
        </p:nvPicPr>
        <p:blipFill>
          <a:blip r:embed="rId2"/>
          <a:stretch>
            <a:fillRect/>
          </a:stretch>
        </p:blipFill>
        <p:spPr>
          <a:xfrm>
            <a:off x="2083324" y="1106129"/>
            <a:ext cx="7880808" cy="5549196"/>
          </a:xfrm>
          <a:prstGeom prst="rect">
            <a:avLst/>
          </a:prstGeom>
        </p:spPr>
      </p:pic>
    </p:spTree>
    <p:extLst>
      <p:ext uri="{BB962C8B-B14F-4D97-AF65-F5344CB8AC3E}">
        <p14:creationId xmlns:p14="http://schemas.microsoft.com/office/powerpoint/2010/main" val="93242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8FCD-9676-A8B8-5299-AC6F1DE6BF9D}"/>
              </a:ext>
            </a:extLst>
          </p:cNvPr>
          <p:cNvSpPr>
            <a:spLocks noGrp="1"/>
          </p:cNvSpPr>
          <p:nvPr>
            <p:ph type="title"/>
          </p:nvPr>
        </p:nvSpPr>
        <p:spPr>
          <a:xfrm>
            <a:off x="-72339" y="0"/>
            <a:ext cx="4078800" cy="1065983"/>
          </a:xfrm>
        </p:spPr>
        <p:txBody>
          <a:bodyPr/>
          <a:lstStyle/>
          <a:p>
            <a:r>
              <a:rPr lang="en-IN" dirty="0"/>
              <a:t>Challenges </a:t>
            </a:r>
          </a:p>
        </p:txBody>
      </p:sp>
      <p:sp>
        <p:nvSpPr>
          <p:cNvPr id="3" name="Text Placeholder 2">
            <a:extLst>
              <a:ext uri="{FF2B5EF4-FFF2-40B4-BE49-F238E27FC236}">
                <a16:creationId xmlns:a16="http://schemas.microsoft.com/office/drawing/2014/main" id="{2E9F1F35-69C6-5265-D961-63E617221E55}"/>
              </a:ext>
            </a:extLst>
          </p:cNvPr>
          <p:cNvSpPr>
            <a:spLocks noGrp="1"/>
          </p:cNvSpPr>
          <p:nvPr>
            <p:ph type="body" sz="quarter" idx="13"/>
          </p:nvPr>
        </p:nvSpPr>
        <p:spPr>
          <a:xfrm>
            <a:off x="864125" y="1423448"/>
            <a:ext cx="9429946" cy="5561814"/>
          </a:xfrm>
        </p:spPr>
        <p:txBody>
          <a:bodyPr/>
          <a:lstStyle/>
          <a:p>
            <a:pPr algn="just">
              <a:lnSpc>
                <a:spcPct val="200000"/>
              </a:lnSpc>
            </a:pPr>
            <a:r>
              <a:rPr lang="en-US" sz="1800" dirty="0">
                <a:latin typeface="Times New Roman" panose="02020603050405020304" pitchFamily="18" charset="0"/>
                <a:cs typeface="Times New Roman" panose="02020603050405020304" pitchFamily="18" charset="0"/>
              </a:rPr>
              <a:t>The major challenge faced by me was to plan the process flow of the project. While coming to the coding part I had difficulties in using the Django user for registering customers as it was new to me. The next major challenge which I faced was during the integration of crispy-forms in my project. Even though it made my work easy by helping me from the hectic task of creating html pages , I did require some time to learn about the working of it. </a:t>
            </a:r>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43297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5829-35FF-E165-EF6D-805EA4EEFD79}"/>
              </a:ext>
            </a:extLst>
          </p:cNvPr>
          <p:cNvSpPr>
            <a:spLocks noGrp="1"/>
          </p:cNvSpPr>
          <p:nvPr>
            <p:ph type="title"/>
          </p:nvPr>
        </p:nvSpPr>
        <p:spPr>
          <a:xfrm>
            <a:off x="-185461" y="-472095"/>
            <a:ext cx="4078800" cy="1453003"/>
          </a:xfrm>
        </p:spPr>
        <p:txBody>
          <a:bodyPr/>
          <a:lstStyle/>
          <a:p>
            <a:r>
              <a:rPr lang="en-IN" dirty="0"/>
              <a:t>SCREENSHOTS</a:t>
            </a:r>
          </a:p>
        </p:txBody>
      </p:sp>
      <p:sp>
        <p:nvSpPr>
          <p:cNvPr id="3" name="Text Placeholder 2">
            <a:extLst>
              <a:ext uri="{FF2B5EF4-FFF2-40B4-BE49-F238E27FC236}">
                <a16:creationId xmlns:a16="http://schemas.microsoft.com/office/drawing/2014/main" id="{09914EF0-09B3-03A4-9F6A-28259A17564E}"/>
              </a:ext>
            </a:extLst>
          </p:cNvPr>
          <p:cNvSpPr>
            <a:spLocks noGrp="1"/>
          </p:cNvSpPr>
          <p:nvPr>
            <p:ph type="body" sz="quarter" idx="13"/>
          </p:nvPr>
        </p:nvSpPr>
        <p:spPr>
          <a:xfrm>
            <a:off x="1376315" y="5877093"/>
            <a:ext cx="8653806" cy="778232"/>
          </a:xfrm>
        </p:spPr>
        <p:txBody>
          <a:bodyPr>
            <a:normAutofit fontScale="47500" lnSpcReduction="20000"/>
          </a:bodyPr>
          <a:lstStyle/>
          <a:p>
            <a:pPr algn="just"/>
            <a:r>
              <a:rPr lang="en-US" sz="3300" dirty="0">
                <a:latin typeface="Times New Roman" panose="02020603050405020304" pitchFamily="18" charset="0"/>
                <a:cs typeface="Times New Roman" panose="02020603050405020304" pitchFamily="18" charset="0"/>
              </a:rPr>
              <a:t>The home page is made dynamic by displaying the details of the packages from the Django admin.</a:t>
            </a:r>
            <a:endParaRPr lang="en-IN" sz="33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A20D10FF-79FD-A63E-90A4-A6EF8494A35E}"/>
              </a:ext>
            </a:extLst>
          </p:cNvPr>
          <p:cNvPicPr>
            <a:picLocks noChangeAspect="1"/>
          </p:cNvPicPr>
          <p:nvPr/>
        </p:nvPicPr>
        <p:blipFill>
          <a:blip r:embed="rId2"/>
          <a:stretch>
            <a:fillRect/>
          </a:stretch>
        </p:blipFill>
        <p:spPr>
          <a:xfrm>
            <a:off x="1253764" y="1232555"/>
            <a:ext cx="9304257" cy="4392890"/>
          </a:xfrm>
          <a:prstGeom prst="rect">
            <a:avLst/>
          </a:prstGeom>
        </p:spPr>
      </p:pic>
    </p:spTree>
    <p:extLst>
      <p:ext uri="{BB962C8B-B14F-4D97-AF65-F5344CB8AC3E}">
        <p14:creationId xmlns:p14="http://schemas.microsoft.com/office/powerpoint/2010/main" val="3123112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5829-35FF-E165-EF6D-805EA4EEFD79}"/>
              </a:ext>
            </a:extLst>
          </p:cNvPr>
          <p:cNvSpPr>
            <a:spLocks noGrp="1"/>
          </p:cNvSpPr>
          <p:nvPr>
            <p:ph type="title"/>
          </p:nvPr>
        </p:nvSpPr>
        <p:spPr>
          <a:xfrm>
            <a:off x="-185461" y="-472095"/>
            <a:ext cx="4078800" cy="1453003"/>
          </a:xfrm>
        </p:spPr>
        <p:txBody>
          <a:bodyPr/>
          <a:lstStyle/>
          <a:p>
            <a:r>
              <a:rPr lang="en-IN" dirty="0"/>
              <a:t>SCREENSHOTS</a:t>
            </a:r>
          </a:p>
        </p:txBody>
      </p:sp>
      <p:sp>
        <p:nvSpPr>
          <p:cNvPr id="3" name="Text Placeholder 2">
            <a:extLst>
              <a:ext uri="{FF2B5EF4-FFF2-40B4-BE49-F238E27FC236}">
                <a16:creationId xmlns:a16="http://schemas.microsoft.com/office/drawing/2014/main" id="{09914EF0-09B3-03A4-9F6A-28259A17564E}"/>
              </a:ext>
            </a:extLst>
          </p:cNvPr>
          <p:cNvSpPr>
            <a:spLocks noGrp="1"/>
          </p:cNvSpPr>
          <p:nvPr>
            <p:ph type="body" sz="quarter" idx="13"/>
          </p:nvPr>
        </p:nvSpPr>
        <p:spPr>
          <a:xfrm>
            <a:off x="1376315" y="5877093"/>
            <a:ext cx="8465270" cy="504853"/>
          </a:xfrm>
        </p:spPr>
        <p:txBody>
          <a:bodyPr>
            <a:normAutofit fontScale="55000" lnSpcReduction="20000"/>
          </a:bodyPr>
          <a:lstStyle/>
          <a:p>
            <a:pPr algn="just"/>
            <a:r>
              <a:rPr lang="en-US" sz="3300" dirty="0">
                <a:latin typeface="Times New Roman" panose="02020603050405020304" pitchFamily="18" charset="0"/>
                <a:cs typeface="Times New Roman" panose="02020603050405020304" pitchFamily="18" charset="0"/>
              </a:rPr>
              <a:t>Login page for buyer and owner</a:t>
            </a:r>
            <a:endParaRPr lang="en-IN" sz="3300"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714405BC-AB74-E725-968F-ADC3DA6F6515}"/>
              </a:ext>
            </a:extLst>
          </p:cNvPr>
          <p:cNvPicPr>
            <a:picLocks noChangeAspect="1"/>
          </p:cNvPicPr>
          <p:nvPr/>
        </p:nvPicPr>
        <p:blipFill>
          <a:blip r:embed="rId2"/>
          <a:stretch>
            <a:fillRect/>
          </a:stretch>
        </p:blipFill>
        <p:spPr>
          <a:xfrm>
            <a:off x="867266" y="1150070"/>
            <a:ext cx="9549353" cy="4147794"/>
          </a:xfrm>
          <a:prstGeom prst="rect">
            <a:avLst/>
          </a:prstGeom>
        </p:spPr>
      </p:pic>
    </p:spTree>
    <p:extLst>
      <p:ext uri="{BB962C8B-B14F-4D97-AF65-F5344CB8AC3E}">
        <p14:creationId xmlns:p14="http://schemas.microsoft.com/office/powerpoint/2010/main" val="1984939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5829-35FF-E165-EF6D-805EA4EEFD79}"/>
              </a:ext>
            </a:extLst>
          </p:cNvPr>
          <p:cNvSpPr>
            <a:spLocks noGrp="1"/>
          </p:cNvSpPr>
          <p:nvPr>
            <p:ph type="title"/>
          </p:nvPr>
        </p:nvSpPr>
        <p:spPr>
          <a:xfrm>
            <a:off x="-185461" y="-472095"/>
            <a:ext cx="4078800" cy="1453003"/>
          </a:xfrm>
        </p:spPr>
        <p:txBody>
          <a:bodyPr/>
          <a:lstStyle/>
          <a:p>
            <a:r>
              <a:rPr lang="en-IN" dirty="0"/>
              <a:t>SCREENSHOTS</a:t>
            </a:r>
          </a:p>
        </p:txBody>
      </p:sp>
      <p:sp>
        <p:nvSpPr>
          <p:cNvPr id="3" name="Text Placeholder 2">
            <a:extLst>
              <a:ext uri="{FF2B5EF4-FFF2-40B4-BE49-F238E27FC236}">
                <a16:creationId xmlns:a16="http://schemas.microsoft.com/office/drawing/2014/main" id="{09914EF0-09B3-03A4-9F6A-28259A17564E}"/>
              </a:ext>
            </a:extLst>
          </p:cNvPr>
          <p:cNvSpPr>
            <a:spLocks noGrp="1"/>
          </p:cNvSpPr>
          <p:nvPr>
            <p:ph type="body" sz="quarter" idx="13"/>
          </p:nvPr>
        </p:nvSpPr>
        <p:spPr>
          <a:xfrm>
            <a:off x="1376315" y="5877093"/>
            <a:ext cx="8465270" cy="504853"/>
          </a:xfrm>
        </p:spPr>
        <p:txBody>
          <a:bodyPr>
            <a:normAutofit fontScale="55000" lnSpcReduction="20000"/>
          </a:bodyPr>
          <a:lstStyle/>
          <a:p>
            <a:pPr algn="just"/>
            <a:r>
              <a:rPr lang="en-US" sz="3300" dirty="0">
                <a:latin typeface="Times New Roman" panose="02020603050405020304" pitchFamily="18" charset="0"/>
                <a:cs typeface="Times New Roman" panose="02020603050405020304" pitchFamily="18" charset="0"/>
              </a:rPr>
              <a:t>Buyer and owner registration page</a:t>
            </a:r>
            <a:endParaRPr lang="en-IN" sz="3300" dirty="0">
              <a:latin typeface="Times New Roman" panose="02020603050405020304" pitchFamily="18"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9C39461D-7BA4-7768-38AE-89F606F4452C}"/>
              </a:ext>
            </a:extLst>
          </p:cNvPr>
          <p:cNvPicPr>
            <a:picLocks noChangeAspect="1"/>
          </p:cNvPicPr>
          <p:nvPr/>
        </p:nvPicPr>
        <p:blipFill>
          <a:blip r:embed="rId2"/>
          <a:stretch>
            <a:fillRect/>
          </a:stretch>
        </p:blipFill>
        <p:spPr>
          <a:xfrm>
            <a:off x="1018097" y="1060809"/>
            <a:ext cx="4590853" cy="4736381"/>
          </a:xfrm>
          <a:prstGeom prst="rect">
            <a:avLst/>
          </a:prstGeom>
        </p:spPr>
      </p:pic>
      <p:pic>
        <p:nvPicPr>
          <p:cNvPr id="12" name="Picture 11">
            <a:extLst>
              <a:ext uri="{FF2B5EF4-FFF2-40B4-BE49-F238E27FC236}">
                <a16:creationId xmlns:a16="http://schemas.microsoft.com/office/drawing/2014/main" id="{CB1D826F-F0B9-D0CC-85E1-59E01F24814F}"/>
              </a:ext>
            </a:extLst>
          </p:cNvPr>
          <p:cNvPicPr>
            <a:picLocks noChangeAspect="1"/>
          </p:cNvPicPr>
          <p:nvPr/>
        </p:nvPicPr>
        <p:blipFill>
          <a:blip r:embed="rId3"/>
          <a:stretch>
            <a:fillRect/>
          </a:stretch>
        </p:blipFill>
        <p:spPr>
          <a:xfrm>
            <a:off x="6583052" y="1060810"/>
            <a:ext cx="4892512" cy="4736380"/>
          </a:xfrm>
          <a:prstGeom prst="rect">
            <a:avLst/>
          </a:prstGeom>
        </p:spPr>
      </p:pic>
    </p:spTree>
    <p:extLst>
      <p:ext uri="{BB962C8B-B14F-4D97-AF65-F5344CB8AC3E}">
        <p14:creationId xmlns:p14="http://schemas.microsoft.com/office/powerpoint/2010/main" val="609339537"/>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CF82A0-F4E3-45B7-AF6D-1D89198889C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2579673F-CE33-48F3-A011-3563BBD946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309999-888E-44BA-A188-888AF21B1F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Frosted design</Template>
  <TotalTime>145</TotalTime>
  <Words>562</Words>
  <Application>Microsoft Office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Avenir Next LT Pro</vt:lpstr>
      <vt:lpstr>Calibri</vt:lpstr>
      <vt:lpstr>Goudy Old Style</vt:lpstr>
      <vt:lpstr>Symbol</vt:lpstr>
      <vt:lpstr>Times New Roman</vt:lpstr>
      <vt:lpstr>Wingdings</vt:lpstr>
      <vt:lpstr>FrostyVTI</vt:lpstr>
      <vt:lpstr>REAL ESTATE MANAGEMENT SYSTEM</vt:lpstr>
      <vt:lpstr>ABSTRACT</vt:lpstr>
      <vt:lpstr>REQUIREMENTS</vt:lpstr>
      <vt:lpstr>Features</vt:lpstr>
      <vt:lpstr>CLASS DIAGRAM</vt:lpstr>
      <vt:lpstr>Challenges </vt:lpstr>
      <vt:lpstr>SCREENSHOTS</vt:lpstr>
      <vt:lpstr>SCREENSHOTS</vt:lpstr>
      <vt:lpstr>SCREENSHOTS</vt:lpstr>
      <vt:lpstr>SCREENSHOTS</vt:lpstr>
      <vt:lpstr>SCREENSHOTS</vt:lpstr>
      <vt:lpstr>SCREENSHOTS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MANAGEMENT SYSTEM</dc:title>
  <dc:creator>Rohan Cherian</dc:creator>
  <cp:lastModifiedBy>Rohan Cherian</cp:lastModifiedBy>
  <cp:revision>2</cp:revision>
  <dcterms:created xsi:type="dcterms:W3CDTF">2023-05-26T14:02:16Z</dcterms:created>
  <dcterms:modified xsi:type="dcterms:W3CDTF">2023-05-26T16:51:49Z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